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60" r:id="rId3"/>
    <p:sldId id="432" r:id="rId4"/>
    <p:sldId id="447" r:id="rId5"/>
    <p:sldId id="462" r:id="rId6"/>
    <p:sldId id="463" r:id="rId7"/>
    <p:sldId id="449" r:id="rId8"/>
    <p:sldId id="433" r:id="rId9"/>
    <p:sldId id="464" r:id="rId10"/>
    <p:sldId id="262" r:id="rId11"/>
    <p:sldId id="263" r:id="rId12"/>
    <p:sldId id="451" r:id="rId13"/>
    <p:sldId id="382" r:id="rId14"/>
    <p:sldId id="452" r:id="rId15"/>
    <p:sldId id="453" r:id="rId16"/>
    <p:sldId id="454" r:id="rId17"/>
    <p:sldId id="440" r:id="rId18"/>
    <p:sldId id="455" r:id="rId19"/>
    <p:sldId id="456" r:id="rId20"/>
    <p:sldId id="457" r:id="rId21"/>
    <p:sldId id="458" r:id="rId22"/>
    <p:sldId id="459" r:id="rId23"/>
    <p:sldId id="460" r:id="rId24"/>
    <p:sldId id="461" r:id="rId25"/>
    <p:sldId id="30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1E42"/>
    <a:srgbClr val="2D952D"/>
    <a:srgbClr val="4242FF"/>
    <a:srgbClr val="00FFFF"/>
    <a:srgbClr val="00FF00"/>
    <a:srgbClr val="1AA8A7"/>
    <a:srgbClr val="C9A02B"/>
    <a:srgbClr val="157DB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1C7E81-6D9B-47CB-81C5-C617A5D07CE0}" v="479" dt="2024-03-21T05:19:04.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Ee Hong" userId="cf657ea1-a02b-4814-a06c-e1a0458c92a1" providerId="ADAL" clId="{73592193-7997-46BD-9015-1BB7403317EB}"/>
    <pc:docChg chg="undo custSel addSld delSld modSld sldOrd">
      <pc:chgData name="Chan Ee Hong" userId="cf657ea1-a02b-4814-a06c-e1a0458c92a1" providerId="ADAL" clId="{73592193-7997-46BD-9015-1BB7403317EB}" dt="2024-02-19T17:59:08.620" v="764" actId="47"/>
      <pc:docMkLst>
        <pc:docMk/>
      </pc:docMkLst>
      <pc:sldChg chg="modSp mod">
        <pc:chgData name="Chan Ee Hong" userId="cf657ea1-a02b-4814-a06c-e1a0458c92a1" providerId="ADAL" clId="{73592193-7997-46BD-9015-1BB7403317EB}" dt="2024-02-19T16:36:23.536" v="0" actId="20577"/>
        <pc:sldMkLst>
          <pc:docMk/>
          <pc:sldMk cId="3799789480" sldId="256"/>
        </pc:sldMkLst>
        <pc:spChg chg="mod">
          <ac:chgData name="Chan Ee Hong" userId="cf657ea1-a02b-4814-a06c-e1a0458c92a1" providerId="ADAL" clId="{73592193-7997-46BD-9015-1BB7403317EB}" dt="2024-02-19T16:36:23.536" v="0" actId="20577"/>
          <ac:spMkLst>
            <pc:docMk/>
            <pc:sldMk cId="3799789480" sldId="256"/>
            <ac:spMk id="2" creationId="{9A6980B2-5705-0CF9-A884-10780E6C0D96}"/>
          </ac:spMkLst>
        </pc:spChg>
      </pc:sldChg>
      <pc:sldChg chg="modSp mod">
        <pc:chgData name="Chan Ee Hong" userId="cf657ea1-a02b-4814-a06c-e1a0458c92a1" providerId="ADAL" clId="{73592193-7997-46BD-9015-1BB7403317EB}" dt="2024-02-19T16:36:28.314" v="1" actId="20577"/>
        <pc:sldMkLst>
          <pc:docMk/>
          <pc:sldMk cId="146283828" sldId="262"/>
        </pc:sldMkLst>
        <pc:spChg chg="mod">
          <ac:chgData name="Chan Ee Hong" userId="cf657ea1-a02b-4814-a06c-e1a0458c92a1" providerId="ADAL" clId="{73592193-7997-46BD-9015-1BB7403317EB}" dt="2024-02-19T16:36:28.314" v="1" actId="20577"/>
          <ac:spMkLst>
            <pc:docMk/>
            <pc:sldMk cId="146283828" sldId="262"/>
            <ac:spMk id="4" creationId="{CF4F3B78-C48B-A87D-EC60-4F7D0AECC530}"/>
          </ac:spMkLst>
        </pc:spChg>
      </pc:sldChg>
      <pc:sldChg chg="addSp modSp mod">
        <pc:chgData name="Chan Ee Hong" userId="cf657ea1-a02b-4814-a06c-e1a0458c92a1" providerId="ADAL" clId="{73592193-7997-46BD-9015-1BB7403317EB}" dt="2024-02-19T16:37:50.371" v="29" actId="1076"/>
        <pc:sldMkLst>
          <pc:docMk/>
          <pc:sldMk cId="2507090794" sldId="263"/>
        </pc:sldMkLst>
        <pc:spChg chg="mod">
          <ac:chgData name="Chan Ee Hong" userId="cf657ea1-a02b-4814-a06c-e1a0458c92a1" providerId="ADAL" clId="{73592193-7997-46BD-9015-1BB7403317EB}" dt="2024-02-19T16:37:44.841" v="28"/>
          <ac:spMkLst>
            <pc:docMk/>
            <pc:sldMk cId="2507090794" sldId="263"/>
            <ac:spMk id="5" creationId="{8B2438C4-BE2B-A426-4612-CB9A7002F02D}"/>
          </ac:spMkLst>
        </pc:spChg>
        <pc:picChg chg="add mod modCrop">
          <ac:chgData name="Chan Ee Hong" userId="cf657ea1-a02b-4814-a06c-e1a0458c92a1" providerId="ADAL" clId="{73592193-7997-46BD-9015-1BB7403317EB}" dt="2024-02-19T16:37:50.371" v="29" actId="1076"/>
          <ac:picMkLst>
            <pc:docMk/>
            <pc:sldMk cId="2507090794" sldId="263"/>
            <ac:picMk id="3" creationId="{49DF527A-888D-87F2-DC51-BDFFA133C4D0}"/>
          </ac:picMkLst>
        </pc:picChg>
      </pc:sldChg>
      <pc:sldChg chg="del">
        <pc:chgData name="Chan Ee Hong" userId="cf657ea1-a02b-4814-a06c-e1a0458c92a1" providerId="ADAL" clId="{73592193-7997-46BD-9015-1BB7403317EB}" dt="2024-02-19T17:59:08.620" v="764" actId="47"/>
        <pc:sldMkLst>
          <pc:docMk/>
          <pc:sldMk cId="13646062" sldId="317"/>
        </pc:sldMkLst>
      </pc:sldChg>
      <pc:sldChg chg="del">
        <pc:chgData name="Chan Ee Hong" userId="cf657ea1-a02b-4814-a06c-e1a0458c92a1" providerId="ADAL" clId="{73592193-7997-46BD-9015-1BB7403317EB}" dt="2024-02-19T17:59:08.620" v="764" actId="47"/>
        <pc:sldMkLst>
          <pc:docMk/>
          <pc:sldMk cId="1331804118" sldId="328"/>
        </pc:sldMkLst>
      </pc:sldChg>
      <pc:sldChg chg="delSp modSp mod">
        <pc:chgData name="Chan Ee Hong" userId="cf657ea1-a02b-4814-a06c-e1a0458c92a1" providerId="ADAL" clId="{73592193-7997-46BD-9015-1BB7403317EB}" dt="2024-02-19T17:01:08.845" v="250" actId="20577"/>
        <pc:sldMkLst>
          <pc:docMk/>
          <pc:sldMk cId="4195565748" sldId="348"/>
        </pc:sldMkLst>
        <pc:spChg chg="del">
          <ac:chgData name="Chan Ee Hong" userId="cf657ea1-a02b-4814-a06c-e1a0458c92a1" providerId="ADAL" clId="{73592193-7997-46BD-9015-1BB7403317EB}" dt="2024-02-19T17:01:01.229" v="238" actId="478"/>
          <ac:spMkLst>
            <pc:docMk/>
            <pc:sldMk cId="4195565748" sldId="348"/>
            <ac:spMk id="2" creationId="{748821B0-D5C0-45EF-BB20-0DBE23A79B97}"/>
          </ac:spMkLst>
        </pc:spChg>
        <pc:spChg chg="mod">
          <ac:chgData name="Chan Ee Hong" userId="cf657ea1-a02b-4814-a06c-e1a0458c92a1" providerId="ADAL" clId="{73592193-7997-46BD-9015-1BB7403317EB}" dt="2024-02-19T17:00:53.793" v="233" actId="20577"/>
          <ac:spMkLst>
            <pc:docMk/>
            <pc:sldMk cId="4195565748" sldId="348"/>
            <ac:spMk id="4" creationId="{E5B47801-86F5-60E7-6E91-C7A0C7F1EF89}"/>
          </ac:spMkLst>
        </pc:spChg>
        <pc:spChg chg="mod">
          <ac:chgData name="Chan Ee Hong" userId="cf657ea1-a02b-4814-a06c-e1a0458c92a1" providerId="ADAL" clId="{73592193-7997-46BD-9015-1BB7403317EB}" dt="2024-02-19T17:01:08.845" v="250" actId="20577"/>
          <ac:spMkLst>
            <pc:docMk/>
            <pc:sldMk cId="4195565748" sldId="348"/>
            <ac:spMk id="5" creationId="{CA942B64-140A-A946-AF77-2AD5BB97369E}"/>
          </ac:spMkLst>
        </pc:spChg>
      </pc:sldChg>
      <pc:sldChg chg="addSp delSp modSp mod">
        <pc:chgData name="Chan Ee Hong" userId="cf657ea1-a02b-4814-a06c-e1a0458c92a1" providerId="ADAL" clId="{73592193-7997-46BD-9015-1BB7403317EB}" dt="2024-02-19T17:47:33.944" v="460" actId="1076"/>
        <pc:sldMkLst>
          <pc:docMk/>
          <pc:sldMk cId="4088250211" sldId="349"/>
        </pc:sldMkLst>
        <pc:spChg chg="del">
          <ac:chgData name="Chan Ee Hong" userId="cf657ea1-a02b-4814-a06c-e1a0458c92a1" providerId="ADAL" clId="{73592193-7997-46BD-9015-1BB7403317EB}" dt="2024-02-19T17:10:48.011" v="420" actId="478"/>
          <ac:spMkLst>
            <pc:docMk/>
            <pc:sldMk cId="4088250211" sldId="349"/>
            <ac:spMk id="2" creationId="{E90DA412-28D0-D2A9-A34F-416ABA207762}"/>
          </ac:spMkLst>
        </pc:spChg>
        <pc:spChg chg="del">
          <ac:chgData name="Chan Ee Hong" userId="cf657ea1-a02b-4814-a06c-e1a0458c92a1" providerId="ADAL" clId="{73592193-7997-46BD-9015-1BB7403317EB}" dt="2024-02-19T17:10:46.932" v="419" actId="478"/>
          <ac:spMkLst>
            <pc:docMk/>
            <pc:sldMk cId="4088250211" sldId="349"/>
            <ac:spMk id="3" creationId="{BC6AD0BA-BA3D-9967-F692-64898154E576}"/>
          </ac:spMkLst>
        </pc:spChg>
        <pc:spChg chg="mod">
          <ac:chgData name="Chan Ee Hong" userId="cf657ea1-a02b-4814-a06c-e1a0458c92a1" providerId="ADAL" clId="{73592193-7997-46BD-9015-1BB7403317EB}" dt="2024-02-19T17:10:41.423" v="415" actId="20577"/>
          <ac:spMkLst>
            <pc:docMk/>
            <pc:sldMk cId="4088250211" sldId="349"/>
            <ac:spMk id="4" creationId="{4375F581-45A1-6069-2509-EC45C3B3DF2C}"/>
          </ac:spMkLst>
        </pc:spChg>
        <pc:spChg chg="mod">
          <ac:chgData name="Chan Ee Hong" userId="cf657ea1-a02b-4814-a06c-e1a0458c92a1" providerId="ADAL" clId="{73592193-7997-46BD-9015-1BB7403317EB}" dt="2024-02-19T17:45:31.005" v="423"/>
          <ac:spMkLst>
            <pc:docMk/>
            <pc:sldMk cId="4088250211" sldId="349"/>
            <ac:spMk id="5" creationId="{9DCA8047-A2E9-9052-6864-89FE516B83D7}"/>
          </ac:spMkLst>
        </pc:spChg>
        <pc:spChg chg="del mod">
          <ac:chgData name="Chan Ee Hong" userId="cf657ea1-a02b-4814-a06c-e1a0458c92a1" providerId="ADAL" clId="{73592193-7997-46BD-9015-1BB7403317EB}" dt="2024-02-19T17:10:46.251" v="418" actId="478"/>
          <ac:spMkLst>
            <pc:docMk/>
            <pc:sldMk cId="4088250211" sldId="349"/>
            <ac:spMk id="6" creationId="{6DE53BE3-B09B-BBD4-DD4F-BEF75CCA41FC}"/>
          </ac:spMkLst>
        </pc:spChg>
        <pc:spChg chg="add mod">
          <ac:chgData name="Chan Ee Hong" userId="cf657ea1-a02b-4814-a06c-e1a0458c92a1" providerId="ADAL" clId="{73592193-7997-46BD-9015-1BB7403317EB}" dt="2024-02-19T17:47:05.194" v="433" actId="1076"/>
          <ac:spMkLst>
            <pc:docMk/>
            <pc:sldMk cId="4088250211" sldId="349"/>
            <ac:spMk id="9" creationId="{B6F91445-427C-9791-AA07-9D702412FCDE}"/>
          </ac:spMkLst>
        </pc:spChg>
        <pc:spChg chg="add mod">
          <ac:chgData name="Chan Ee Hong" userId="cf657ea1-a02b-4814-a06c-e1a0458c92a1" providerId="ADAL" clId="{73592193-7997-46BD-9015-1BB7403317EB}" dt="2024-02-19T17:47:10.369" v="438" actId="1036"/>
          <ac:spMkLst>
            <pc:docMk/>
            <pc:sldMk cId="4088250211" sldId="349"/>
            <ac:spMk id="10" creationId="{7729FB15-5482-2127-EA12-84183D70D9B7}"/>
          </ac:spMkLst>
        </pc:spChg>
        <pc:spChg chg="add mod">
          <ac:chgData name="Chan Ee Hong" userId="cf657ea1-a02b-4814-a06c-e1a0458c92a1" providerId="ADAL" clId="{73592193-7997-46BD-9015-1BB7403317EB}" dt="2024-02-19T17:47:20.219" v="441" actId="14100"/>
          <ac:spMkLst>
            <pc:docMk/>
            <pc:sldMk cId="4088250211" sldId="349"/>
            <ac:spMk id="11" creationId="{4A426487-D6CC-C30E-2E46-19FEB949C4BF}"/>
          </ac:spMkLst>
        </pc:spChg>
        <pc:spChg chg="add mod">
          <ac:chgData name="Chan Ee Hong" userId="cf657ea1-a02b-4814-a06c-e1a0458c92a1" providerId="ADAL" clId="{73592193-7997-46BD-9015-1BB7403317EB}" dt="2024-02-19T17:47:33.944" v="460" actId="1076"/>
          <ac:spMkLst>
            <pc:docMk/>
            <pc:sldMk cId="4088250211" sldId="349"/>
            <ac:spMk id="12" creationId="{E623DDCD-A61C-5B52-436C-E6ADDF2272E4}"/>
          </ac:spMkLst>
        </pc:spChg>
        <pc:picChg chg="add mod modCrop">
          <ac:chgData name="Chan Ee Hong" userId="cf657ea1-a02b-4814-a06c-e1a0458c92a1" providerId="ADAL" clId="{73592193-7997-46BD-9015-1BB7403317EB}" dt="2024-02-19T17:46:31.789" v="427" actId="1076"/>
          <ac:picMkLst>
            <pc:docMk/>
            <pc:sldMk cId="4088250211" sldId="349"/>
            <ac:picMk id="8" creationId="{6BE7A0B1-F21C-14A7-ED57-68BAF941A293}"/>
          </ac:picMkLst>
        </pc:picChg>
      </pc:sldChg>
      <pc:sldChg chg="delSp modSp mod">
        <pc:chgData name="Chan Ee Hong" userId="cf657ea1-a02b-4814-a06c-e1a0458c92a1" providerId="ADAL" clId="{73592193-7997-46BD-9015-1BB7403317EB}" dt="2024-02-19T17:54:05.057" v="575" actId="20577"/>
        <pc:sldMkLst>
          <pc:docMk/>
          <pc:sldMk cId="3647069530" sldId="350"/>
        </pc:sldMkLst>
        <pc:spChg chg="del">
          <ac:chgData name="Chan Ee Hong" userId="cf657ea1-a02b-4814-a06c-e1a0458c92a1" providerId="ADAL" clId="{73592193-7997-46BD-9015-1BB7403317EB}" dt="2024-02-19T17:53:41.472" v="559" actId="478"/>
          <ac:spMkLst>
            <pc:docMk/>
            <pc:sldMk cId="3647069530" sldId="350"/>
            <ac:spMk id="2" creationId="{F83418A2-D669-D17D-84CD-1A633588B837}"/>
          </ac:spMkLst>
        </pc:spChg>
        <pc:spChg chg="del">
          <ac:chgData name="Chan Ee Hong" userId="cf657ea1-a02b-4814-a06c-e1a0458c92a1" providerId="ADAL" clId="{73592193-7997-46BD-9015-1BB7403317EB}" dt="2024-02-19T17:53:40.602" v="558" actId="478"/>
          <ac:spMkLst>
            <pc:docMk/>
            <pc:sldMk cId="3647069530" sldId="350"/>
            <ac:spMk id="3" creationId="{02E81317-3943-1C77-AEA7-2361F3F29E8E}"/>
          </ac:spMkLst>
        </pc:spChg>
        <pc:spChg chg="mod">
          <ac:chgData name="Chan Ee Hong" userId="cf657ea1-a02b-4814-a06c-e1a0458c92a1" providerId="ADAL" clId="{73592193-7997-46BD-9015-1BB7403317EB}" dt="2024-02-19T17:54:05.057" v="575" actId="20577"/>
          <ac:spMkLst>
            <pc:docMk/>
            <pc:sldMk cId="3647069530" sldId="350"/>
            <ac:spMk id="4" creationId="{FF86933A-21FD-3489-4B59-A62CF7D3309D}"/>
          </ac:spMkLst>
        </pc:spChg>
        <pc:spChg chg="mod">
          <ac:chgData name="Chan Ee Hong" userId="cf657ea1-a02b-4814-a06c-e1a0458c92a1" providerId="ADAL" clId="{73592193-7997-46BD-9015-1BB7403317EB}" dt="2024-02-19T17:54:02.481" v="566" actId="20577"/>
          <ac:spMkLst>
            <pc:docMk/>
            <pc:sldMk cId="3647069530" sldId="350"/>
            <ac:spMk id="5" creationId="{F7BF6DF7-DE19-3721-0C54-4152277AB3B7}"/>
          </ac:spMkLst>
        </pc:spChg>
        <pc:spChg chg="del">
          <ac:chgData name="Chan Ee Hong" userId="cf657ea1-a02b-4814-a06c-e1a0458c92a1" providerId="ADAL" clId="{73592193-7997-46BD-9015-1BB7403317EB}" dt="2024-02-19T17:53:39.377" v="557" actId="478"/>
          <ac:spMkLst>
            <pc:docMk/>
            <pc:sldMk cId="3647069530" sldId="350"/>
            <ac:spMk id="6" creationId="{4E5B5D5E-FE59-0344-216F-7D3B282BD952}"/>
          </ac:spMkLst>
        </pc:spChg>
        <pc:spChg chg="del mod">
          <ac:chgData name="Chan Ee Hong" userId="cf657ea1-a02b-4814-a06c-e1a0458c92a1" providerId="ADAL" clId="{73592193-7997-46BD-9015-1BB7403317EB}" dt="2024-02-19T17:53:38.545" v="556" actId="478"/>
          <ac:spMkLst>
            <pc:docMk/>
            <pc:sldMk cId="3647069530" sldId="350"/>
            <ac:spMk id="7" creationId="{9097D521-3E71-8AE1-3841-FE92178A85C4}"/>
          </ac:spMkLst>
        </pc:spChg>
      </pc:sldChg>
      <pc:sldChg chg="modSp mod ord">
        <pc:chgData name="Chan Ee Hong" userId="cf657ea1-a02b-4814-a06c-e1a0458c92a1" providerId="ADAL" clId="{73592193-7997-46BD-9015-1BB7403317EB}" dt="2024-02-19T17:57:51.856" v="729"/>
        <pc:sldMkLst>
          <pc:docMk/>
          <pc:sldMk cId="2726276539" sldId="351"/>
        </pc:sldMkLst>
        <pc:spChg chg="mod">
          <ac:chgData name="Chan Ee Hong" userId="cf657ea1-a02b-4814-a06c-e1a0458c92a1" providerId="ADAL" clId="{73592193-7997-46BD-9015-1BB7403317EB}" dt="2024-02-19T17:56:49.361" v="690" actId="20577"/>
          <ac:spMkLst>
            <pc:docMk/>
            <pc:sldMk cId="2726276539" sldId="351"/>
            <ac:spMk id="4" creationId="{602C8512-1EB0-FC09-07D6-D04E2E5BFC27}"/>
          </ac:spMkLst>
        </pc:spChg>
        <pc:spChg chg="mod">
          <ac:chgData name="Chan Ee Hong" userId="cf657ea1-a02b-4814-a06c-e1a0458c92a1" providerId="ADAL" clId="{73592193-7997-46BD-9015-1BB7403317EB}" dt="2024-02-19T17:57:51.856" v="729"/>
          <ac:spMkLst>
            <pc:docMk/>
            <pc:sldMk cId="2726276539" sldId="351"/>
            <ac:spMk id="5" creationId="{336E2E24-0DA4-6C4F-A0A8-E1E007B10CA9}"/>
          </ac:spMkLst>
        </pc:spChg>
      </pc:sldChg>
      <pc:sldChg chg="addSp delSp modSp mod">
        <pc:chgData name="Chan Ee Hong" userId="cf657ea1-a02b-4814-a06c-e1a0458c92a1" providerId="ADAL" clId="{73592193-7997-46BD-9015-1BB7403317EB}" dt="2024-02-19T17:59:01.025" v="763" actId="20577"/>
        <pc:sldMkLst>
          <pc:docMk/>
          <pc:sldMk cId="3489089887" sldId="352"/>
        </pc:sldMkLst>
        <pc:spChg chg="del">
          <ac:chgData name="Chan Ee Hong" userId="cf657ea1-a02b-4814-a06c-e1a0458c92a1" providerId="ADAL" clId="{73592193-7997-46BD-9015-1BB7403317EB}" dt="2024-02-19T17:58:21.488" v="744" actId="478"/>
          <ac:spMkLst>
            <pc:docMk/>
            <pc:sldMk cId="3489089887" sldId="352"/>
            <ac:spMk id="2" creationId="{C440041C-2712-EEA6-2D75-4C53195EE23F}"/>
          </ac:spMkLst>
        </pc:spChg>
        <pc:spChg chg="mod">
          <ac:chgData name="Chan Ee Hong" userId="cf657ea1-a02b-4814-a06c-e1a0458c92a1" providerId="ADAL" clId="{73592193-7997-46BD-9015-1BB7403317EB}" dt="2024-02-19T17:58:17.497" v="742" actId="20577"/>
          <ac:spMkLst>
            <pc:docMk/>
            <pc:sldMk cId="3489089887" sldId="352"/>
            <ac:spMk id="4" creationId="{5A078415-935C-4EA4-4A1F-E9E2609A988B}"/>
          </ac:spMkLst>
        </pc:spChg>
        <pc:spChg chg="mod">
          <ac:chgData name="Chan Ee Hong" userId="cf657ea1-a02b-4814-a06c-e1a0458c92a1" providerId="ADAL" clId="{73592193-7997-46BD-9015-1BB7403317EB}" dt="2024-02-19T17:59:01.025" v="763" actId="20577"/>
          <ac:spMkLst>
            <pc:docMk/>
            <pc:sldMk cId="3489089887" sldId="352"/>
            <ac:spMk id="5" creationId="{3356E634-0641-6823-EBE4-B35E422ADC99}"/>
          </ac:spMkLst>
        </pc:spChg>
        <pc:picChg chg="add mod modCrop">
          <ac:chgData name="Chan Ee Hong" userId="cf657ea1-a02b-4814-a06c-e1a0458c92a1" providerId="ADAL" clId="{73592193-7997-46BD-9015-1BB7403317EB}" dt="2024-02-19T17:58:49.697" v="754" actId="1076"/>
          <ac:picMkLst>
            <pc:docMk/>
            <pc:sldMk cId="3489089887" sldId="352"/>
            <ac:picMk id="6" creationId="{552CD944-8204-80A7-87C6-7B255500E6E2}"/>
          </ac:picMkLst>
        </pc:picChg>
      </pc:sldChg>
      <pc:sldChg chg="del">
        <pc:chgData name="Chan Ee Hong" userId="cf657ea1-a02b-4814-a06c-e1a0458c92a1" providerId="ADAL" clId="{73592193-7997-46BD-9015-1BB7403317EB}" dt="2024-02-19T17:59:08.620" v="764" actId="47"/>
        <pc:sldMkLst>
          <pc:docMk/>
          <pc:sldMk cId="2452466564" sldId="353"/>
        </pc:sldMkLst>
      </pc:sldChg>
      <pc:sldChg chg="del">
        <pc:chgData name="Chan Ee Hong" userId="cf657ea1-a02b-4814-a06c-e1a0458c92a1" providerId="ADAL" clId="{73592193-7997-46BD-9015-1BB7403317EB}" dt="2024-02-19T17:59:08.620" v="764" actId="47"/>
        <pc:sldMkLst>
          <pc:docMk/>
          <pc:sldMk cId="2976897308" sldId="354"/>
        </pc:sldMkLst>
      </pc:sldChg>
      <pc:sldChg chg="del">
        <pc:chgData name="Chan Ee Hong" userId="cf657ea1-a02b-4814-a06c-e1a0458c92a1" providerId="ADAL" clId="{73592193-7997-46BD-9015-1BB7403317EB}" dt="2024-02-19T17:59:08.620" v="764" actId="47"/>
        <pc:sldMkLst>
          <pc:docMk/>
          <pc:sldMk cId="1708344705" sldId="355"/>
        </pc:sldMkLst>
      </pc:sldChg>
      <pc:sldChg chg="del">
        <pc:chgData name="Chan Ee Hong" userId="cf657ea1-a02b-4814-a06c-e1a0458c92a1" providerId="ADAL" clId="{73592193-7997-46BD-9015-1BB7403317EB}" dt="2024-02-19T17:59:08.620" v="764" actId="47"/>
        <pc:sldMkLst>
          <pc:docMk/>
          <pc:sldMk cId="2042381515" sldId="356"/>
        </pc:sldMkLst>
      </pc:sldChg>
      <pc:sldChg chg="del">
        <pc:chgData name="Chan Ee Hong" userId="cf657ea1-a02b-4814-a06c-e1a0458c92a1" providerId="ADAL" clId="{73592193-7997-46BD-9015-1BB7403317EB}" dt="2024-02-19T17:59:08.620" v="764" actId="47"/>
        <pc:sldMkLst>
          <pc:docMk/>
          <pc:sldMk cId="70328070" sldId="357"/>
        </pc:sldMkLst>
      </pc:sldChg>
      <pc:sldChg chg="del">
        <pc:chgData name="Chan Ee Hong" userId="cf657ea1-a02b-4814-a06c-e1a0458c92a1" providerId="ADAL" clId="{73592193-7997-46BD-9015-1BB7403317EB}" dt="2024-02-19T17:59:08.620" v="764" actId="47"/>
        <pc:sldMkLst>
          <pc:docMk/>
          <pc:sldMk cId="985304110" sldId="358"/>
        </pc:sldMkLst>
      </pc:sldChg>
      <pc:sldChg chg="del">
        <pc:chgData name="Chan Ee Hong" userId="cf657ea1-a02b-4814-a06c-e1a0458c92a1" providerId="ADAL" clId="{73592193-7997-46BD-9015-1BB7403317EB}" dt="2024-02-19T17:59:08.620" v="764" actId="47"/>
        <pc:sldMkLst>
          <pc:docMk/>
          <pc:sldMk cId="2675771248" sldId="359"/>
        </pc:sldMkLst>
      </pc:sldChg>
      <pc:sldChg chg="del">
        <pc:chgData name="Chan Ee Hong" userId="cf657ea1-a02b-4814-a06c-e1a0458c92a1" providerId="ADAL" clId="{73592193-7997-46BD-9015-1BB7403317EB}" dt="2024-02-19T17:59:08.620" v="764" actId="47"/>
        <pc:sldMkLst>
          <pc:docMk/>
          <pc:sldMk cId="180205334" sldId="360"/>
        </pc:sldMkLst>
      </pc:sldChg>
      <pc:sldChg chg="del">
        <pc:chgData name="Chan Ee Hong" userId="cf657ea1-a02b-4814-a06c-e1a0458c92a1" providerId="ADAL" clId="{73592193-7997-46BD-9015-1BB7403317EB}" dt="2024-02-19T17:59:08.620" v="764" actId="47"/>
        <pc:sldMkLst>
          <pc:docMk/>
          <pc:sldMk cId="435364619" sldId="361"/>
        </pc:sldMkLst>
      </pc:sldChg>
      <pc:sldChg chg="del">
        <pc:chgData name="Chan Ee Hong" userId="cf657ea1-a02b-4814-a06c-e1a0458c92a1" providerId="ADAL" clId="{73592193-7997-46BD-9015-1BB7403317EB}" dt="2024-02-19T17:59:08.620" v="764" actId="47"/>
        <pc:sldMkLst>
          <pc:docMk/>
          <pc:sldMk cId="3081450491" sldId="362"/>
        </pc:sldMkLst>
      </pc:sldChg>
      <pc:sldChg chg="del">
        <pc:chgData name="Chan Ee Hong" userId="cf657ea1-a02b-4814-a06c-e1a0458c92a1" providerId="ADAL" clId="{73592193-7997-46BD-9015-1BB7403317EB}" dt="2024-02-19T17:59:08.620" v="764" actId="47"/>
        <pc:sldMkLst>
          <pc:docMk/>
          <pc:sldMk cId="1069408246" sldId="363"/>
        </pc:sldMkLst>
      </pc:sldChg>
      <pc:sldChg chg="del">
        <pc:chgData name="Chan Ee Hong" userId="cf657ea1-a02b-4814-a06c-e1a0458c92a1" providerId="ADAL" clId="{73592193-7997-46BD-9015-1BB7403317EB}" dt="2024-02-19T17:59:08.620" v="764" actId="47"/>
        <pc:sldMkLst>
          <pc:docMk/>
          <pc:sldMk cId="3164831372" sldId="364"/>
        </pc:sldMkLst>
      </pc:sldChg>
      <pc:sldChg chg="del">
        <pc:chgData name="Chan Ee Hong" userId="cf657ea1-a02b-4814-a06c-e1a0458c92a1" providerId="ADAL" clId="{73592193-7997-46BD-9015-1BB7403317EB}" dt="2024-02-19T17:59:08.620" v="764" actId="47"/>
        <pc:sldMkLst>
          <pc:docMk/>
          <pc:sldMk cId="2184154122" sldId="365"/>
        </pc:sldMkLst>
      </pc:sldChg>
      <pc:sldChg chg="del">
        <pc:chgData name="Chan Ee Hong" userId="cf657ea1-a02b-4814-a06c-e1a0458c92a1" providerId="ADAL" clId="{73592193-7997-46BD-9015-1BB7403317EB}" dt="2024-02-19T17:59:08.620" v="764" actId="47"/>
        <pc:sldMkLst>
          <pc:docMk/>
          <pc:sldMk cId="4103083225" sldId="366"/>
        </pc:sldMkLst>
      </pc:sldChg>
      <pc:sldChg chg="del">
        <pc:chgData name="Chan Ee Hong" userId="cf657ea1-a02b-4814-a06c-e1a0458c92a1" providerId="ADAL" clId="{73592193-7997-46BD-9015-1BB7403317EB}" dt="2024-02-19T17:59:08.620" v="764" actId="47"/>
        <pc:sldMkLst>
          <pc:docMk/>
          <pc:sldMk cId="3811938083" sldId="367"/>
        </pc:sldMkLst>
      </pc:sldChg>
      <pc:sldChg chg="del">
        <pc:chgData name="Chan Ee Hong" userId="cf657ea1-a02b-4814-a06c-e1a0458c92a1" providerId="ADAL" clId="{73592193-7997-46BD-9015-1BB7403317EB}" dt="2024-02-19T17:59:08.620" v="764" actId="47"/>
        <pc:sldMkLst>
          <pc:docMk/>
          <pc:sldMk cId="3643997966" sldId="368"/>
        </pc:sldMkLst>
      </pc:sldChg>
      <pc:sldChg chg="del">
        <pc:chgData name="Chan Ee Hong" userId="cf657ea1-a02b-4814-a06c-e1a0458c92a1" providerId="ADAL" clId="{73592193-7997-46BD-9015-1BB7403317EB}" dt="2024-02-19T17:59:08.620" v="764" actId="47"/>
        <pc:sldMkLst>
          <pc:docMk/>
          <pc:sldMk cId="146490092" sldId="369"/>
        </pc:sldMkLst>
      </pc:sldChg>
      <pc:sldChg chg="del">
        <pc:chgData name="Chan Ee Hong" userId="cf657ea1-a02b-4814-a06c-e1a0458c92a1" providerId="ADAL" clId="{73592193-7997-46BD-9015-1BB7403317EB}" dt="2024-02-19T17:59:08.620" v="764" actId="47"/>
        <pc:sldMkLst>
          <pc:docMk/>
          <pc:sldMk cId="2760790593" sldId="370"/>
        </pc:sldMkLst>
      </pc:sldChg>
      <pc:sldChg chg="del">
        <pc:chgData name="Chan Ee Hong" userId="cf657ea1-a02b-4814-a06c-e1a0458c92a1" providerId="ADAL" clId="{73592193-7997-46BD-9015-1BB7403317EB}" dt="2024-02-19T17:59:08.620" v="764" actId="47"/>
        <pc:sldMkLst>
          <pc:docMk/>
          <pc:sldMk cId="341504823" sldId="371"/>
        </pc:sldMkLst>
      </pc:sldChg>
      <pc:sldChg chg="del">
        <pc:chgData name="Chan Ee Hong" userId="cf657ea1-a02b-4814-a06c-e1a0458c92a1" providerId="ADAL" clId="{73592193-7997-46BD-9015-1BB7403317EB}" dt="2024-02-19T17:59:08.620" v="764" actId="47"/>
        <pc:sldMkLst>
          <pc:docMk/>
          <pc:sldMk cId="834387614" sldId="372"/>
        </pc:sldMkLst>
      </pc:sldChg>
      <pc:sldChg chg="addSp delSp modSp add mod ord">
        <pc:chgData name="Chan Ee Hong" userId="cf657ea1-a02b-4814-a06c-e1a0458c92a1" providerId="ADAL" clId="{73592193-7997-46BD-9015-1BB7403317EB}" dt="2024-02-19T16:48:12.687" v="167" actId="1076"/>
        <pc:sldMkLst>
          <pc:docMk/>
          <pc:sldMk cId="3733980740" sldId="379"/>
        </pc:sldMkLst>
        <pc:spChg chg="add mod">
          <ac:chgData name="Chan Ee Hong" userId="cf657ea1-a02b-4814-a06c-e1a0458c92a1" providerId="ADAL" clId="{73592193-7997-46BD-9015-1BB7403317EB}" dt="2024-02-19T16:47:32.142" v="137" actId="20577"/>
          <ac:spMkLst>
            <pc:docMk/>
            <pc:sldMk cId="3733980740" sldId="379"/>
            <ac:spMk id="2" creationId="{FD7432F4-7E0F-CC13-CBBF-E1A499A47A7B}"/>
          </ac:spMkLst>
        </pc:spChg>
        <pc:spChg chg="mod">
          <ac:chgData name="Chan Ee Hong" userId="cf657ea1-a02b-4814-a06c-e1a0458c92a1" providerId="ADAL" clId="{73592193-7997-46BD-9015-1BB7403317EB}" dt="2024-02-19T16:46:50.527" v="116" actId="11"/>
          <ac:spMkLst>
            <pc:docMk/>
            <pc:sldMk cId="3733980740" sldId="379"/>
            <ac:spMk id="5" creationId="{701DD66E-3765-B1E4-06C5-7B8A16E1DEE9}"/>
          </ac:spMkLst>
        </pc:spChg>
        <pc:spChg chg="add mod">
          <ac:chgData name="Chan Ee Hong" userId="cf657ea1-a02b-4814-a06c-e1a0458c92a1" providerId="ADAL" clId="{73592193-7997-46BD-9015-1BB7403317EB}" dt="2024-02-19T16:48:05.845" v="161" actId="1076"/>
          <ac:spMkLst>
            <pc:docMk/>
            <pc:sldMk cId="3733980740" sldId="379"/>
            <ac:spMk id="13" creationId="{1C96A721-E0B8-157C-8A99-970986B7CB60}"/>
          </ac:spMkLst>
        </pc:spChg>
        <pc:spChg chg="add mod">
          <ac:chgData name="Chan Ee Hong" userId="cf657ea1-a02b-4814-a06c-e1a0458c92a1" providerId="ADAL" clId="{73592193-7997-46BD-9015-1BB7403317EB}" dt="2024-02-19T16:48:12.687" v="167" actId="1076"/>
          <ac:spMkLst>
            <pc:docMk/>
            <pc:sldMk cId="3733980740" sldId="379"/>
            <ac:spMk id="14" creationId="{B3FB1400-57FA-74EE-5177-3E359C95D1BE}"/>
          </ac:spMkLst>
        </pc:spChg>
        <pc:picChg chg="add del mod modCrop">
          <ac:chgData name="Chan Ee Hong" userId="cf657ea1-a02b-4814-a06c-e1a0458c92a1" providerId="ADAL" clId="{73592193-7997-46BD-9015-1BB7403317EB}" dt="2024-02-19T16:47:07.980" v="124" actId="478"/>
          <ac:picMkLst>
            <pc:docMk/>
            <pc:sldMk cId="3733980740" sldId="379"/>
            <ac:picMk id="7" creationId="{1215E03A-670C-EC20-934E-87B8AB7B1445}"/>
          </ac:picMkLst>
        </pc:picChg>
        <pc:picChg chg="add del mod modCrop">
          <ac:chgData name="Chan Ee Hong" userId="cf657ea1-a02b-4814-a06c-e1a0458c92a1" providerId="ADAL" clId="{73592193-7997-46BD-9015-1BB7403317EB}" dt="2024-02-19T16:47:08.380" v="125" actId="478"/>
          <ac:picMkLst>
            <pc:docMk/>
            <pc:sldMk cId="3733980740" sldId="379"/>
            <ac:picMk id="9" creationId="{D4AAB67E-77FC-05F3-7E2D-AE56571958F9}"/>
          </ac:picMkLst>
        </pc:picChg>
        <pc:picChg chg="add del mod modCrop">
          <ac:chgData name="Chan Ee Hong" userId="cf657ea1-a02b-4814-a06c-e1a0458c92a1" providerId="ADAL" clId="{73592193-7997-46BD-9015-1BB7403317EB}" dt="2024-02-19T16:47:47.688" v="146" actId="14100"/>
          <ac:picMkLst>
            <pc:docMk/>
            <pc:sldMk cId="3733980740" sldId="379"/>
            <ac:picMk id="11" creationId="{8DA5FBE6-40D4-0F0B-8D7B-319AA67D63C6}"/>
          </ac:picMkLst>
        </pc:picChg>
        <pc:picChg chg="add mod">
          <ac:chgData name="Chan Ee Hong" userId="cf657ea1-a02b-4814-a06c-e1a0458c92a1" providerId="ADAL" clId="{73592193-7997-46BD-9015-1BB7403317EB}" dt="2024-02-19T16:47:49.552" v="147" actId="14100"/>
          <ac:picMkLst>
            <pc:docMk/>
            <pc:sldMk cId="3733980740" sldId="379"/>
            <ac:picMk id="12" creationId="{D1C9EBF7-B082-789F-832A-B8A576493FCB}"/>
          </ac:picMkLst>
        </pc:picChg>
      </pc:sldChg>
      <pc:sldChg chg="addSp delSp modSp add mod">
        <pc:chgData name="Chan Ee Hong" userId="cf657ea1-a02b-4814-a06c-e1a0458c92a1" providerId="ADAL" clId="{73592193-7997-46BD-9015-1BB7403317EB}" dt="2024-02-19T16:46:29.477" v="110" actId="1036"/>
        <pc:sldMkLst>
          <pc:docMk/>
          <pc:sldMk cId="1169241409" sldId="380"/>
        </pc:sldMkLst>
        <pc:spChg chg="mod">
          <ac:chgData name="Chan Ee Hong" userId="cf657ea1-a02b-4814-a06c-e1a0458c92a1" providerId="ADAL" clId="{73592193-7997-46BD-9015-1BB7403317EB}" dt="2024-02-19T16:45:15.693" v="87" actId="20577"/>
          <ac:spMkLst>
            <pc:docMk/>
            <pc:sldMk cId="1169241409" sldId="380"/>
            <ac:spMk id="2" creationId="{2C37509A-8540-9E7B-6C25-41C4AE87B0A6}"/>
          </ac:spMkLst>
        </pc:spChg>
        <pc:spChg chg="mod">
          <ac:chgData name="Chan Ee Hong" userId="cf657ea1-a02b-4814-a06c-e1a0458c92a1" providerId="ADAL" clId="{73592193-7997-46BD-9015-1BB7403317EB}" dt="2024-02-19T16:44:39.216" v="76" actId="20577"/>
          <ac:spMkLst>
            <pc:docMk/>
            <pc:sldMk cId="1169241409" sldId="380"/>
            <ac:spMk id="5" creationId="{5794013B-CE5C-90C0-95F9-64828109E900}"/>
          </ac:spMkLst>
        </pc:spChg>
        <pc:picChg chg="del">
          <ac:chgData name="Chan Ee Hong" userId="cf657ea1-a02b-4814-a06c-e1a0458c92a1" providerId="ADAL" clId="{73592193-7997-46BD-9015-1BB7403317EB}" dt="2024-02-19T16:45:22.732" v="88" actId="478"/>
          <ac:picMkLst>
            <pc:docMk/>
            <pc:sldMk cId="1169241409" sldId="380"/>
            <ac:picMk id="7" creationId="{BFEF2703-C141-325B-9D0C-055C172F899B}"/>
          </ac:picMkLst>
        </pc:picChg>
        <pc:picChg chg="add mod modCrop">
          <ac:chgData name="Chan Ee Hong" userId="cf657ea1-a02b-4814-a06c-e1a0458c92a1" providerId="ADAL" clId="{73592193-7997-46BD-9015-1BB7403317EB}" dt="2024-02-19T16:45:37.528" v="93" actId="14100"/>
          <ac:picMkLst>
            <pc:docMk/>
            <pc:sldMk cId="1169241409" sldId="380"/>
            <ac:picMk id="8" creationId="{B314DC59-FB48-AD95-99C7-F0F6D514A867}"/>
          </ac:picMkLst>
        </pc:picChg>
        <pc:picChg chg="del">
          <ac:chgData name="Chan Ee Hong" userId="cf657ea1-a02b-4814-a06c-e1a0458c92a1" providerId="ADAL" clId="{73592193-7997-46BD-9015-1BB7403317EB}" dt="2024-02-19T16:45:38.692" v="94" actId="478"/>
          <ac:picMkLst>
            <pc:docMk/>
            <pc:sldMk cId="1169241409" sldId="380"/>
            <ac:picMk id="9" creationId="{69A71645-0021-C1BA-215D-2459FC37FFA1}"/>
          </ac:picMkLst>
        </pc:picChg>
        <pc:picChg chg="del mod">
          <ac:chgData name="Chan Ee Hong" userId="cf657ea1-a02b-4814-a06c-e1a0458c92a1" providerId="ADAL" clId="{73592193-7997-46BD-9015-1BB7403317EB}" dt="2024-02-19T16:46:01.020" v="101" actId="478"/>
          <ac:picMkLst>
            <pc:docMk/>
            <pc:sldMk cId="1169241409" sldId="380"/>
            <ac:picMk id="11" creationId="{15F3E790-7627-F7AC-5EB4-6BDC7D22394A}"/>
          </ac:picMkLst>
        </pc:picChg>
        <pc:picChg chg="add mod modCrop">
          <ac:chgData name="Chan Ee Hong" userId="cf657ea1-a02b-4814-a06c-e1a0458c92a1" providerId="ADAL" clId="{73592193-7997-46BD-9015-1BB7403317EB}" dt="2024-02-19T16:45:56.169" v="100" actId="1076"/>
          <ac:picMkLst>
            <pc:docMk/>
            <pc:sldMk cId="1169241409" sldId="380"/>
            <ac:picMk id="12" creationId="{EC63D525-DB55-AA6F-EB40-6F0C8FB690A1}"/>
          </ac:picMkLst>
        </pc:picChg>
        <pc:picChg chg="add mod modCrop">
          <ac:chgData name="Chan Ee Hong" userId="cf657ea1-a02b-4814-a06c-e1a0458c92a1" providerId="ADAL" clId="{73592193-7997-46BD-9015-1BB7403317EB}" dt="2024-02-19T16:46:29.477" v="110" actId="1036"/>
          <ac:picMkLst>
            <pc:docMk/>
            <pc:sldMk cId="1169241409" sldId="380"/>
            <ac:picMk id="14" creationId="{0A5F0D97-0415-07E2-03E4-67C22C06DB1B}"/>
          </ac:picMkLst>
        </pc:picChg>
      </pc:sldChg>
      <pc:sldChg chg="add">
        <pc:chgData name="Chan Ee Hong" userId="cf657ea1-a02b-4814-a06c-e1a0458c92a1" providerId="ADAL" clId="{73592193-7997-46BD-9015-1BB7403317EB}" dt="2024-02-19T16:46:37.759" v="111" actId="2890"/>
        <pc:sldMkLst>
          <pc:docMk/>
          <pc:sldMk cId="211460282" sldId="381"/>
        </pc:sldMkLst>
      </pc:sldChg>
      <pc:sldChg chg="addSp delSp modSp add mod ord">
        <pc:chgData name="Chan Ee Hong" userId="cf657ea1-a02b-4814-a06c-e1a0458c92a1" providerId="ADAL" clId="{73592193-7997-46BD-9015-1BB7403317EB}" dt="2024-02-19T16:50:32.362" v="193" actId="1076"/>
        <pc:sldMkLst>
          <pc:docMk/>
          <pc:sldMk cId="2247778914" sldId="382"/>
        </pc:sldMkLst>
        <pc:spChg chg="mod">
          <ac:chgData name="Chan Ee Hong" userId="cf657ea1-a02b-4814-a06c-e1a0458c92a1" providerId="ADAL" clId="{73592193-7997-46BD-9015-1BB7403317EB}" dt="2024-02-19T16:49:24.783" v="172" actId="20577"/>
          <ac:spMkLst>
            <pc:docMk/>
            <pc:sldMk cId="2247778914" sldId="382"/>
            <ac:spMk id="4" creationId="{53CC85F8-D873-DEFD-43BC-3A71C5334174}"/>
          </ac:spMkLst>
        </pc:spChg>
        <pc:spChg chg="mod">
          <ac:chgData name="Chan Ee Hong" userId="cf657ea1-a02b-4814-a06c-e1a0458c92a1" providerId="ADAL" clId="{73592193-7997-46BD-9015-1BB7403317EB}" dt="2024-02-19T16:50:09.971" v="187" actId="14100"/>
          <ac:spMkLst>
            <pc:docMk/>
            <pc:sldMk cId="2247778914" sldId="382"/>
            <ac:spMk id="5" creationId="{FC2A85AD-25AF-AD18-5925-E98C0D52E73F}"/>
          </ac:spMkLst>
        </pc:spChg>
        <pc:picChg chg="del">
          <ac:chgData name="Chan Ee Hong" userId="cf657ea1-a02b-4814-a06c-e1a0458c92a1" providerId="ADAL" clId="{73592193-7997-46BD-9015-1BB7403317EB}" dt="2024-02-19T16:49:32.852" v="173" actId="478"/>
          <ac:picMkLst>
            <pc:docMk/>
            <pc:sldMk cId="2247778914" sldId="382"/>
            <ac:picMk id="3" creationId="{14801F43-D660-60AB-8135-07A0F1A3351D}"/>
          </ac:picMkLst>
        </pc:picChg>
        <pc:picChg chg="add mod modCrop">
          <ac:chgData name="Chan Ee Hong" userId="cf657ea1-a02b-4814-a06c-e1a0458c92a1" providerId="ADAL" clId="{73592193-7997-46BD-9015-1BB7403317EB}" dt="2024-02-19T16:49:43.998" v="177" actId="1076"/>
          <ac:picMkLst>
            <pc:docMk/>
            <pc:sldMk cId="2247778914" sldId="382"/>
            <ac:picMk id="6" creationId="{2EB1E253-A3D6-8098-CF22-2B321DB48916}"/>
          </ac:picMkLst>
        </pc:picChg>
        <pc:picChg chg="add mod modCrop">
          <ac:chgData name="Chan Ee Hong" userId="cf657ea1-a02b-4814-a06c-e1a0458c92a1" providerId="ADAL" clId="{73592193-7997-46BD-9015-1BB7403317EB}" dt="2024-02-19T16:50:32.362" v="193" actId="1076"/>
          <ac:picMkLst>
            <pc:docMk/>
            <pc:sldMk cId="2247778914" sldId="382"/>
            <ac:picMk id="8" creationId="{F6150045-6047-668A-A6D2-43B14B4D6B0C}"/>
          </ac:picMkLst>
        </pc:picChg>
      </pc:sldChg>
      <pc:sldChg chg="addSp modSp add mod">
        <pc:chgData name="Chan Ee Hong" userId="cf657ea1-a02b-4814-a06c-e1a0458c92a1" providerId="ADAL" clId="{73592193-7997-46BD-9015-1BB7403317EB}" dt="2024-02-19T16:52:11.038" v="217" actId="113"/>
        <pc:sldMkLst>
          <pc:docMk/>
          <pc:sldMk cId="4285327400" sldId="383"/>
        </pc:sldMkLst>
        <pc:spChg chg="add mod">
          <ac:chgData name="Chan Ee Hong" userId="cf657ea1-a02b-4814-a06c-e1a0458c92a1" providerId="ADAL" clId="{73592193-7997-46BD-9015-1BB7403317EB}" dt="2024-02-19T16:51:52.053" v="213" actId="1076"/>
          <ac:spMkLst>
            <pc:docMk/>
            <pc:sldMk cId="4285327400" sldId="383"/>
            <ac:spMk id="2" creationId="{D207664B-D582-57B5-0038-1CEBC36BFA35}"/>
          </ac:spMkLst>
        </pc:spChg>
        <pc:spChg chg="mod">
          <ac:chgData name="Chan Ee Hong" userId="cf657ea1-a02b-4814-a06c-e1a0458c92a1" providerId="ADAL" clId="{73592193-7997-46BD-9015-1BB7403317EB}" dt="2024-02-19T16:52:11.038" v="217" actId="113"/>
          <ac:spMkLst>
            <pc:docMk/>
            <pc:sldMk cId="4285327400" sldId="383"/>
            <ac:spMk id="5" creationId="{910F6147-A143-6F59-CB4D-4A7A6CF9B48F}"/>
          </ac:spMkLst>
        </pc:spChg>
        <pc:picChg chg="add mod modCrop">
          <ac:chgData name="Chan Ee Hong" userId="cf657ea1-a02b-4814-a06c-e1a0458c92a1" providerId="ADAL" clId="{73592193-7997-46BD-9015-1BB7403317EB}" dt="2024-02-19T16:51:52.053" v="213" actId="1076"/>
          <ac:picMkLst>
            <pc:docMk/>
            <pc:sldMk cId="4285327400" sldId="383"/>
            <ac:picMk id="7" creationId="{5B76069A-6D2C-E4A5-E891-8B7E1C8A0296}"/>
          </ac:picMkLst>
        </pc:picChg>
        <pc:picChg chg="mod">
          <ac:chgData name="Chan Ee Hong" userId="cf657ea1-a02b-4814-a06c-e1a0458c92a1" providerId="ADAL" clId="{73592193-7997-46BD-9015-1BB7403317EB}" dt="2024-02-19T16:51:43.967" v="211" actId="1076"/>
          <ac:picMkLst>
            <pc:docMk/>
            <pc:sldMk cId="4285327400" sldId="383"/>
            <ac:picMk id="8" creationId="{3A41F49F-6BA3-58ED-056D-679143BBE605}"/>
          </ac:picMkLst>
        </pc:picChg>
      </pc:sldChg>
      <pc:sldChg chg="addSp delSp modSp add mod">
        <pc:chgData name="Chan Ee Hong" userId="cf657ea1-a02b-4814-a06c-e1a0458c92a1" providerId="ADAL" clId="{73592193-7997-46BD-9015-1BB7403317EB}" dt="2024-02-19T16:52:56.241" v="232" actId="1076"/>
        <pc:sldMkLst>
          <pc:docMk/>
          <pc:sldMk cId="3786923277" sldId="384"/>
        </pc:sldMkLst>
        <pc:spChg chg="mod">
          <ac:chgData name="Chan Ee Hong" userId="cf657ea1-a02b-4814-a06c-e1a0458c92a1" providerId="ADAL" clId="{73592193-7997-46BD-9015-1BB7403317EB}" dt="2024-02-19T16:52:50.261" v="231" actId="20577"/>
          <ac:spMkLst>
            <pc:docMk/>
            <pc:sldMk cId="3786923277" sldId="384"/>
            <ac:spMk id="2" creationId="{EA4518DA-5675-9296-A587-6C4B335ACE45}"/>
          </ac:spMkLst>
        </pc:spChg>
        <pc:spChg chg="mod">
          <ac:chgData name="Chan Ee Hong" userId="cf657ea1-a02b-4814-a06c-e1a0458c92a1" providerId="ADAL" clId="{73592193-7997-46BD-9015-1BB7403317EB}" dt="2024-02-19T16:52:12.910" v="218" actId="113"/>
          <ac:spMkLst>
            <pc:docMk/>
            <pc:sldMk cId="3786923277" sldId="384"/>
            <ac:spMk id="5" creationId="{D5D0E680-FE78-E06E-26DD-39678F81EEAE}"/>
          </ac:spMkLst>
        </pc:spChg>
        <pc:picChg chg="del">
          <ac:chgData name="Chan Ee Hong" userId="cf657ea1-a02b-4814-a06c-e1a0458c92a1" providerId="ADAL" clId="{73592193-7997-46BD-9015-1BB7403317EB}" dt="2024-02-19T16:52:21.717" v="222" actId="478"/>
          <ac:picMkLst>
            <pc:docMk/>
            <pc:sldMk cId="3786923277" sldId="384"/>
            <ac:picMk id="7" creationId="{B653DD89-3F9F-55C2-89DD-3E418A3153A7}"/>
          </ac:picMkLst>
        </pc:picChg>
        <pc:picChg chg="add mod modCrop">
          <ac:chgData name="Chan Ee Hong" userId="cf657ea1-a02b-4814-a06c-e1a0458c92a1" providerId="ADAL" clId="{73592193-7997-46BD-9015-1BB7403317EB}" dt="2024-02-19T16:52:56.241" v="232" actId="1076"/>
          <ac:picMkLst>
            <pc:docMk/>
            <pc:sldMk cId="3786923277" sldId="384"/>
            <ac:picMk id="9" creationId="{FC703DD9-6A89-E37F-0982-BDDB15E989A9}"/>
          </ac:picMkLst>
        </pc:picChg>
      </pc:sldChg>
      <pc:sldChg chg="addSp modSp add mod">
        <pc:chgData name="Chan Ee Hong" userId="cf657ea1-a02b-4814-a06c-e1a0458c92a1" providerId="ADAL" clId="{73592193-7997-46BD-9015-1BB7403317EB}" dt="2024-02-19T17:02:21.792" v="262" actId="1076"/>
        <pc:sldMkLst>
          <pc:docMk/>
          <pc:sldMk cId="1775604139" sldId="385"/>
        </pc:sldMkLst>
        <pc:spChg chg="mod">
          <ac:chgData name="Chan Ee Hong" userId="cf657ea1-a02b-4814-a06c-e1a0458c92a1" providerId="ADAL" clId="{73592193-7997-46BD-9015-1BB7403317EB}" dt="2024-02-19T17:02:09.644" v="258" actId="14100"/>
          <ac:spMkLst>
            <pc:docMk/>
            <pc:sldMk cId="1775604139" sldId="385"/>
            <ac:spMk id="5" creationId="{5A6D38B1-CC88-335C-7D38-A03EDA153196}"/>
          </ac:spMkLst>
        </pc:spChg>
        <pc:picChg chg="add mod modCrop">
          <ac:chgData name="Chan Ee Hong" userId="cf657ea1-a02b-4814-a06c-e1a0458c92a1" providerId="ADAL" clId="{73592193-7997-46BD-9015-1BB7403317EB}" dt="2024-02-19T17:02:21.792" v="262" actId="1076"/>
          <ac:picMkLst>
            <pc:docMk/>
            <pc:sldMk cId="1775604139" sldId="385"/>
            <ac:picMk id="3" creationId="{894F643C-90CE-912D-512A-7D3D45BDFBE8}"/>
          </ac:picMkLst>
        </pc:picChg>
      </pc:sldChg>
      <pc:sldChg chg="delSp modSp add mod">
        <pc:chgData name="Chan Ee Hong" userId="cf657ea1-a02b-4814-a06c-e1a0458c92a1" providerId="ADAL" clId="{73592193-7997-46BD-9015-1BB7403317EB}" dt="2024-02-19T17:02:39.445" v="269"/>
        <pc:sldMkLst>
          <pc:docMk/>
          <pc:sldMk cId="2625857905" sldId="386"/>
        </pc:sldMkLst>
        <pc:spChg chg="mod">
          <ac:chgData name="Chan Ee Hong" userId="cf657ea1-a02b-4814-a06c-e1a0458c92a1" providerId="ADAL" clId="{73592193-7997-46BD-9015-1BB7403317EB}" dt="2024-02-19T17:02:39.445" v="269"/>
          <ac:spMkLst>
            <pc:docMk/>
            <pc:sldMk cId="2625857905" sldId="386"/>
            <ac:spMk id="5" creationId="{D518102B-1825-87A3-A293-F2934B4439E9}"/>
          </ac:spMkLst>
        </pc:spChg>
        <pc:picChg chg="del">
          <ac:chgData name="Chan Ee Hong" userId="cf657ea1-a02b-4814-a06c-e1a0458c92a1" providerId="ADAL" clId="{73592193-7997-46BD-9015-1BB7403317EB}" dt="2024-02-19T17:02:29.844" v="264" actId="478"/>
          <ac:picMkLst>
            <pc:docMk/>
            <pc:sldMk cId="2625857905" sldId="386"/>
            <ac:picMk id="3" creationId="{F1BD1638-03EF-E38A-27E6-2FF1D656A8F1}"/>
          </ac:picMkLst>
        </pc:picChg>
      </pc:sldChg>
      <pc:sldChg chg="addSp modSp add mod">
        <pc:chgData name="Chan Ee Hong" userId="cf657ea1-a02b-4814-a06c-e1a0458c92a1" providerId="ADAL" clId="{73592193-7997-46BD-9015-1BB7403317EB}" dt="2024-02-19T17:02:57.029" v="274" actId="1076"/>
        <pc:sldMkLst>
          <pc:docMk/>
          <pc:sldMk cId="2776321277" sldId="387"/>
        </pc:sldMkLst>
        <pc:picChg chg="add mod modCrop">
          <ac:chgData name="Chan Ee Hong" userId="cf657ea1-a02b-4814-a06c-e1a0458c92a1" providerId="ADAL" clId="{73592193-7997-46BD-9015-1BB7403317EB}" dt="2024-02-19T17:02:57.029" v="274" actId="1076"/>
          <ac:picMkLst>
            <pc:docMk/>
            <pc:sldMk cId="2776321277" sldId="387"/>
            <ac:picMk id="3" creationId="{4C6DFC19-0EBA-F1CC-1F56-1E723642D651}"/>
          </ac:picMkLst>
        </pc:picChg>
      </pc:sldChg>
      <pc:sldChg chg="modSp add mod ord">
        <pc:chgData name="Chan Ee Hong" userId="cf657ea1-a02b-4814-a06c-e1a0458c92a1" providerId="ADAL" clId="{73592193-7997-46BD-9015-1BB7403317EB}" dt="2024-02-19T17:03:14.596" v="281" actId="11"/>
        <pc:sldMkLst>
          <pc:docMk/>
          <pc:sldMk cId="1424599772" sldId="388"/>
        </pc:sldMkLst>
        <pc:spChg chg="mod">
          <ac:chgData name="Chan Ee Hong" userId="cf657ea1-a02b-4814-a06c-e1a0458c92a1" providerId="ADAL" clId="{73592193-7997-46BD-9015-1BB7403317EB}" dt="2024-02-19T17:03:14.596" v="281" actId="11"/>
          <ac:spMkLst>
            <pc:docMk/>
            <pc:sldMk cId="1424599772" sldId="388"/>
            <ac:spMk id="5" creationId="{95BA0AA3-28F8-4454-B16C-3F0C381B94D5}"/>
          </ac:spMkLst>
        </pc:spChg>
      </pc:sldChg>
      <pc:sldChg chg="addSp delSp modSp add mod">
        <pc:chgData name="Chan Ee Hong" userId="cf657ea1-a02b-4814-a06c-e1a0458c92a1" providerId="ADAL" clId="{73592193-7997-46BD-9015-1BB7403317EB}" dt="2024-02-19T17:06:45.196" v="345" actId="20577"/>
        <pc:sldMkLst>
          <pc:docMk/>
          <pc:sldMk cId="3535074338" sldId="389"/>
        </pc:sldMkLst>
        <pc:spChg chg="add del">
          <ac:chgData name="Chan Ee Hong" userId="cf657ea1-a02b-4814-a06c-e1a0458c92a1" providerId="ADAL" clId="{73592193-7997-46BD-9015-1BB7403317EB}" dt="2024-02-19T17:04:47.911" v="284" actId="22"/>
          <ac:spMkLst>
            <pc:docMk/>
            <pc:sldMk cId="3535074338" sldId="389"/>
            <ac:spMk id="3" creationId="{85A7CF87-F396-66F8-DB00-DB9D3AEB818C}"/>
          </ac:spMkLst>
        </pc:spChg>
        <pc:spChg chg="add mod">
          <ac:chgData name="Chan Ee Hong" userId="cf657ea1-a02b-4814-a06c-e1a0458c92a1" providerId="ADAL" clId="{73592193-7997-46BD-9015-1BB7403317EB}" dt="2024-02-19T17:06:45.196" v="345" actId="20577"/>
          <ac:spMkLst>
            <pc:docMk/>
            <pc:sldMk cId="3535074338" sldId="389"/>
            <ac:spMk id="7" creationId="{95C5E31D-6444-7AF9-1468-2BF4136F7051}"/>
          </ac:spMkLst>
        </pc:spChg>
        <pc:picChg chg="add mod modCrop">
          <ac:chgData name="Chan Ee Hong" userId="cf657ea1-a02b-4814-a06c-e1a0458c92a1" providerId="ADAL" clId="{73592193-7997-46BD-9015-1BB7403317EB}" dt="2024-02-19T17:06:40.383" v="342" actId="1076"/>
          <ac:picMkLst>
            <pc:docMk/>
            <pc:sldMk cId="3535074338" sldId="389"/>
            <ac:picMk id="9" creationId="{C66CED3C-3E49-FCDD-46EA-FCF1951F5108}"/>
          </ac:picMkLst>
        </pc:picChg>
        <pc:picChg chg="add mod modCrop">
          <ac:chgData name="Chan Ee Hong" userId="cf657ea1-a02b-4814-a06c-e1a0458c92a1" providerId="ADAL" clId="{73592193-7997-46BD-9015-1BB7403317EB}" dt="2024-02-19T17:06:43.150" v="343" actId="1076"/>
          <ac:picMkLst>
            <pc:docMk/>
            <pc:sldMk cId="3535074338" sldId="389"/>
            <ac:picMk id="11" creationId="{DE4D0D6B-DD33-6A28-4CEE-9B62B0F5E887}"/>
          </ac:picMkLst>
        </pc:picChg>
      </pc:sldChg>
      <pc:sldChg chg="add del">
        <pc:chgData name="Chan Ee Hong" userId="cf657ea1-a02b-4814-a06c-e1a0458c92a1" providerId="ADAL" clId="{73592193-7997-46BD-9015-1BB7403317EB}" dt="2024-02-19T17:05:42.985" v="321" actId="47"/>
        <pc:sldMkLst>
          <pc:docMk/>
          <pc:sldMk cId="1753135109" sldId="390"/>
        </pc:sldMkLst>
      </pc:sldChg>
      <pc:sldChg chg="modSp add mod ord">
        <pc:chgData name="Chan Ee Hong" userId="cf657ea1-a02b-4814-a06c-e1a0458c92a1" providerId="ADAL" clId="{73592193-7997-46BD-9015-1BB7403317EB}" dt="2024-02-19T17:06:00.562" v="328" actId="11"/>
        <pc:sldMkLst>
          <pc:docMk/>
          <pc:sldMk cId="2791464044" sldId="390"/>
        </pc:sldMkLst>
        <pc:spChg chg="mod">
          <ac:chgData name="Chan Ee Hong" userId="cf657ea1-a02b-4814-a06c-e1a0458c92a1" providerId="ADAL" clId="{73592193-7997-46BD-9015-1BB7403317EB}" dt="2024-02-19T17:06:00.562" v="328" actId="11"/>
          <ac:spMkLst>
            <pc:docMk/>
            <pc:sldMk cId="2791464044" sldId="390"/>
            <ac:spMk id="5" creationId="{80EA67B2-5B4C-AC46-6CFD-F76575446108}"/>
          </ac:spMkLst>
        </pc:spChg>
      </pc:sldChg>
      <pc:sldChg chg="addSp delSp modSp add mod">
        <pc:chgData name="Chan Ee Hong" userId="cf657ea1-a02b-4814-a06c-e1a0458c92a1" providerId="ADAL" clId="{73592193-7997-46BD-9015-1BB7403317EB}" dt="2024-02-19T17:07:42.266" v="372" actId="14100"/>
        <pc:sldMkLst>
          <pc:docMk/>
          <pc:sldMk cId="3009266745" sldId="391"/>
        </pc:sldMkLst>
        <pc:spChg chg="add del mod">
          <ac:chgData name="Chan Ee Hong" userId="cf657ea1-a02b-4814-a06c-e1a0458c92a1" providerId="ADAL" clId="{73592193-7997-46BD-9015-1BB7403317EB}" dt="2024-02-19T17:07:17.811" v="359" actId="478"/>
          <ac:spMkLst>
            <pc:docMk/>
            <pc:sldMk cId="3009266745" sldId="391"/>
            <ac:spMk id="2" creationId="{A68BF88B-DB0A-478C-7F17-DBBDF9956FF1}"/>
          </ac:spMkLst>
        </pc:spChg>
        <pc:spChg chg="add mod">
          <ac:chgData name="Chan Ee Hong" userId="cf657ea1-a02b-4814-a06c-e1a0458c92a1" providerId="ADAL" clId="{73592193-7997-46BD-9015-1BB7403317EB}" dt="2024-02-19T17:07:42.266" v="372" actId="14100"/>
          <ac:spMkLst>
            <pc:docMk/>
            <pc:sldMk cId="3009266745" sldId="391"/>
            <ac:spMk id="3" creationId="{B0C68B00-1AB5-7B4D-76AB-3877C2CD5B91}"/>
          </ac:spMkLst>
        </pc:spChg>
        <pc:picChg chg="add mod modCrop">
          <ac:chgData name="Chan Ee Hong" userId="cf657ea1-a02b-4814-a06c-e1a0458c92a1" providerId="ADAL" clId="{73592193-7997-46BD-9015-1BB7403317EB}" dt="2024-02-19T17:07:38.811" v="370" actId="1076"/>
          <ac:picMkLst>
            <pc:docMk/>
            <pc:sldMk cId="3009266745" sldId="391"/>
            <ac:picMk id="7" creationId="{AD2C6C36-536C-A58A-5E08-E11948928C44}"/>
          </ac:picMkLst>
        </pc:picChg>
      </pc:sldChg>
      <pc:sldChg chg="modSp add mod ord">
        <pc:chgData name="Chan Ee Hong" userId="cf657ea1-a02b-4814-a06c-e1a0458c92a1" providerId="ADAL" clId="{73592193-7997-46BD-9015-1BB7403317EB}" dt="2024-02-19T17:08:07.265" v="379" actId="11"/>
        <pc:sldMkLst>
          <pc:docMk/>
          <pc:sldMk cId="3848768147" sldId="392"/>
        </pc:sldMkLst>
        <pc:spChg chg="mod">
          <ac:chgData name="Chan Ee Hong" userId="cf657ea1-a02b-4814-a06c-e1a0458c92a1" providerId="ADAL" clId="{73592193-7997-46BD-9015-1BB7403317EB}" dt="2024-02-19T17:08:07.265" v="379" actId="11"/>
          <ac:spMkLst>
            <pc:docMk/>
            <pc:sldMk cId="3848768147" sldId="392"/>
            <ac:spMk id="5" creationId="{4CD9491A-880D-5480-C4EF-DF1AA27B420A}"/>
          </ac:spMkLst>
        </pc:spChg>
      </pc:sldChg>
      <pc:sldChg chg="addSp modSp add mod">
        <pc:chgData name="Chan Ee Hong" userId="cf657ea1-a02b-4814-a06c-e1a0458c92a1" providerId="ADAL" clId="{73592193-7997-46BD-9015-1BB7403317EB}" dt="2024-02-19T17:09:27.593" v="414" actId="1076"/>
        <pc:sldMkLst>
          <pc:docMk/>
          <pc:sldMk cId="3976937498" sldId="393"/>
        </pc:sldMkLst>
        <pc:spChg chg="add mod">
          <ac:chgData name="Chan Ee Hong" userId="cf657ea1-a02b-4814-a06c-e1a0458c92a1" providerId="ADAL" clId="{73592193-7997-46BD-9015-1BB7403317EB}" dt="2024-02-19T17:09:25.092" v="413" actId="20577"/>
          <ac:spMkLst>
            <pc:docMk/>
            <pc:sldMk cId="3976937498" sldId="393"/>
            <ac:spMk id="2" creationId="{5966B4E2-B42E-63E3-8086-C82A5B318D92}"/>
          </ac:spMkLst>
        </pc:spChg>
        <pc:picChg chg="add mod modCrop">
          <ac:chgData name="Chan Ee Hong" userId="cf657ea1-a02b-4814-a06c-e1a0458c92a1" providerId="ADAL" clId="{73592193-7997-46BD-9015-1BB7403317EB}" dt="2024-02-19T17:09:27.593" v="414" actId="1076"/>
          <ac:picMkLst>
            <pc:docMk/>
            <pc:sldMk cId="3976937498" sldId="393"/>
            <ac:picMk id="6" creationId="{FD0A3017-16FD-4C73-7FA1-E98FE511F0C1}"/>
          </ac:picMkLst>
        </pc:picChg>
      </pc:sldChg>
      <pc:sldChg chg="delSp modSp add del mod">
        <pc:chgData name="Chan Ee Hong" userId="cf657ea1-a02b-4814-a06c-e1a0458c92a1" providerId="ADAL" clId="{73592193-7997-46BD-9015-1BB7403317EB}" dt="2024-02-19T17:49:22.109" v="488" actId="47"/>
        <pc:sldMkLst>
          <pc:docMk/>
          <pc:sldMk cId="4061299069" sldId="394"/>
        </pc:sldMkLst>
        <pc:spChg chg="mod">
          <ac:chgData name="Chan Ee Hong" userId="cf657ea1-a02b-4814-a06c-e1a0458c92a1" providerId="ADAL" clId="{73592193-7997-46BD-9015-1BB7403317EB}" dt="2024-02-19T17:47:49.173" v="467"/>
          <ac:spMkLst>
            <pc:docMk/>
            <pc:sldMk cId="4061299069" sldId="394"/>
            <ac:spMk id="5" creationId="{B3ACB0DF-3A16-B23B-8DCF-A9303E82135E}"/>
          </ac:spMkLst>
        </pc:spChg>
        <pc:spChg chg="del">
          <ac:chgData name="Chan Ee Hong" userId="cf657ea1-a02b-4814-a06c-e1a0458c92a1" providerId="ADAL" clId="{73592193-7997-46BD-9015-1BB7403317EB}" dt="2024-02-19T17:47:52.704" v="469" actId="478"/>
          <ac:spMkLst>
            <pc:docMk/>
            <pc:sldMk cId="4061299069" sldId="394"/>
            <ac:spMk id="9" creationId="{4CA8BE7C-25B1-3CF8-7401-0CA6CAC1E370}"/>
          </ac:spMkLst>
        </pc:spChg>
        <pc:spChg chg="del">
          <ac:chgData name="Chan Ee Hong" userId="cf657ea1-a02b-4814-a06c-e1a0458c92a1" providerId="ADAL" clId="{73592193-7997-46BD-9015-1BB7403317EB}" dt="2024-02-19T17:47:52.704" v="469" actId="478"/>
          <ac:spMkLst>
            <pc:docMk/>
            <pc:sldMk cId="4061299069" sldId="394"/>
            <ac:spMk id="10" creationId="{B4E13D7F-F144-C867-D753-9E5FF2E4B434}"/>
          </ac:spMkLst>
        </pc:spChg>
        <pc:spChg chg="del">
          <ac:chgData name="Chan Ee Hong" userId="cf657ea1-a02b-4814-a06c-e1a0458c92a1" providerId="ADAL" clId="{73592193-7997-46BD-9015-1BB7403317EB}" dt="2024-02-19T17:47:52.704" v="469" actId="478"/>
          <ac:spMkLst>
            <pc:docMk/>
            <pc:sldMk cId="4061299069" sldId="394"/>
            <ac:spMk id="11" creationId="{BF4DDC6C-ECA4-FAD8-412A-7B8EBA00343D}"/>
          </ac:spMkLst>
        </pc:spChg>
        <pc:spChg chg="del">
          <ac:chgData name="Chan Ee Hong" userId="cf657ea1-a02b-4814-a06c-e1a0458c92a1" providerId="ADAL" clId="{73592193-7997-46BD-9015-1BB7403317EB}" dt="2024-02-19T17:47:52.704" v="469" actId="478"/>
          <ac:spMkLst>
            <pc:docMk/>
            <pc:sldMk cId="4061299069" sldId="394"/>
            <ac:spMk id="12" creationId="{4BB15717-B116-DD54-5B91-BED5C77F5FEA}"/>
          </ac:spMkLst>
        </pc:spChg>
        <pc:picChg chg="del mod">
          <ac:chgData name="Chan Ee Hong" userId="cf657ea1-a02b-4814-a06c-e1a0458c92a1" providerId="ADAL" clId="{73592193-7997-46BD-9015-1BB7403317EB}" dt="2024-02-19T17:47:52.704" v="469" actId="478"/>
          <ac:picMkLst>
            <pc:docMk/>
            <pc:sldMk cId="4061299069" sldId="394"/>
            <ac:picMk id="8" creationId="{7D8FDAC6-31A2-EE6C-B9EB-81AAD79D701D}"/>
          </ac:picMkLst>
        </pc:picChg>
      </pc:sldChg>
      <pc:sldChg chg="addSp delSp modSp add mod ord">
        <pc:chgData name="Chan Ee Hong" userId="cf657ea1-a02b-4814-a06c-e1a0458c92a1" providerId="ADAL" clId="{73592193-7997-46BD-9015-1BB7403317EB}" dt="2024-02-19T17:51:29.610" v="522" actId="1076"/>
        <pc:sldMkLst>
          <pc:docMk/>
          <pc:sldMk cId="2036668986" sldId="395"/>
        </pc:sldMkLst>
        <pc:spChg chg="add mod">
          <ac:chgData name="Chan Ee Hong" userId="cf657ea1-a02b-4814-a06c-e1a0458c92a1" providerId="ADAL" clId="{73592193-7997-46BD-9015-1BB7403317EB}" dt="2024-02-19T17:50:45.925" v="510" actId="14100"/>
          <ac:spMkLst>
            <pc:docMk/>
            <pc:sldMk cId="2036668986" sldId="395"/>
            <ac:spMk id="2" creationId="{F77A31D8-981C-5F2E-CE5F-73558315F609}"/>
          </ac:spMkLst>
        </pc:spChg>
        <pc:spChg chg="mod">
          <ac:chgData name="Chan Ee Hong" userId="cf657ea1-a02b-4814-a06c-e1a0458c92a1" providerId="ADAL" clId="{73592193-7997-46BD-9015-1BB7403317EB}" dt="2024-02-19T17:50:43.754" v="509" actId="20577"/>
          <ac:spMkLst>
            <pc:docMk/>
            <pc:sldMk cId="2036668986" sldId="395"/>
            <ac:spMk id="5" creationId="{329F1757-CC05-D901-31C9-1667530D4A58}"/>
          </ac:spMkLst>
        </pc:spChg>
        <pc:spChg chg="add del">
          <ac:chgData name="Chan Ee Hong" userId="cf657ea1-a02b-4814-a06c-e1a0458c92a1" providerId="ADAL" clId="{73592193-7997-46BD-9015-1BB7403317EB}" dt="2024-02-19T17:50:52.276" v="512" actId="22"/>
          <ac:spMkLst>
            <pc:docMk/>
            <pc:sldMk cId="2036668986" sldId="395"/>
            <ac:spMk id="10" creationId="{9AE067A2-F312-122E-84CC-669ACC1D032E}"/>
          </ac:spMkLst>
        </pc:spChg>
        <pc:picChg chg="add del mod modCrop">
          <ac:chgData name="Chan Ee Hong" userId="cf657ea1-a02b-4814-a06c-e1a0458c92a1" providerId="ADAL" clId="{73592193-7997-46BD-9015-1BB7403317EB}" dt="2024-02-19T17:50:41.240" v="506" actId="478"/>
          <ac:picMkLst>
            <pc:docMk/>
            <pc:sldMk cId="2036668986" sldId="395"/>
            <ac:picMk id="6" creationId="{3F2B3F18-A5AF-5F5D-CEC3-48EF0B97B8B2}"/>
          </ac:picMkLst>
        </pc:picChg>
        <pc:picChg chg="add del mod modCrop">
          <ac:chgData name="Chan Ee Hong" userId="cf657ea1-a02b-4814-a06c-e1a0458c92a1" providerId="ADAL" clId="{73592193-7997-46BD-9015-1BB7403317EB}" dt="2024-02-19T17:51:11.617" v="518" actId="478"/>
          <ac:picMkLst>
            <pc:docMk/>
            <pc:sldMk cId="2036668986" sldId="395"/>
            <ac:picMk id="8" creationId="{D6A13D68-5832-13CC-0956-017A36EF49CC}"/>
          </ac:picMkLst>
        </pc:picChg>
        <pc:picChg chg="add mod modCrop">
          <ac:chgData name="Chan Ee Hong" userId="cf657ea1-a02b-4814-a06c-e1a0458c92a1" providerId="ADAL" clId="{73592193-7997-46BD-9015-1BB7403317EB}" dt="2024-02-19T17:51:10.022" v="517" actId="14100"/>
          <ac:picMkLst>
            <pc:docMk/>
            <pc:sldMk cId="2036668986" sldId="395"/>
            <ac:picMk id="12" creationId="{24802C07-27A4-B736-4E89-DA5FB8A397B4}"/>
          </ac:picMkLst>
        </pc:picChg>
        <pc:picChg chg="add mod modCrop">
          <ac:chgData name="Chan Ee Hong" userId="cf657ea1-a02b-4814-a06c-e1a0458c92a1" providerId="ADAL" clId="{73592193-7997-46BD-9015-1BB7403317EB}" dt="2024-02-19T17:51:29.610" v="522" actId="1076"/>
          <ac:picMkLst>
            <pc:docMk/>
            <pc:sldMk cId="2036668986" sldId="395"/>
            <ac:picMk id="14" creationId="{3697CC78-53AC-9846-FA5D-EA2A1248ACE5}"/>
          </ac:picMkLst>
        </pc:picChg>
      </pc:sldChg>
      <pc:sldChg chg="delSp modSp add mod">
        <pc:chgData name="Chan Ee Hong" userId="cf657ea1-a02b-4814-a06c-e1a0458c92a1" providerId="ADAL" clId="{73592193-7997-46BD-9015-1BB7403317EB}" dt="2024-02-19T17:50:08.640" v="497" actId="14100"/>
        <pc:sldMkLst>
          <pc:docMk/>
          <pc:sldMk cId="839559098" sldId="396"/>
        </pc:sldMkLst>
        <pc:spChg chg="mod">
          <ac:chgData name="Chan Ee Hong" userId="cf657ea1-a02b-4814-a06c-e1a0458c92a1" providerId="ADAL" clId="{73592193-7997-46BD-9015-1BB7403317EB}" dt="2024-02-19T17:50:08.640" v="497" actId="14100"/>
          <ac:spMkLst>
            <pc:docMk/>
            <pc:sldMk cId="839559098" sldId="396"/>
            <ac:spMk id="2" creationId="{214A8D33-484C-0119-D57B-46D90E932EAE}"/>
          </ac:spMkLst>
        </pc:spChg>
        <pc:spChg chg="mod">
          <ac:chgData name="Chan Ee Hong" userId="cf657ea1-a02b-4814-a06c-e1a0458c92a1" providerId="ADAL" clId="{73592193-7997-46BD-9015-1BB7403317EB}" dt="2024-02-19T17:50:01.502" v="494" actId="11"/>
          <ac:spMkLst>
            <pc:docMk/>
            <pc:sldMk cId="839559098" sldId="396"/>
            <ac:spMk id="5" creationId="{CE87FA8C-1C7E-3627-2C49-E0EE761964C8}"/>
          </ac:spMkLst>
        </pc:spChg>
        <pc:picChg chg="del">
          <ac:chgData name="Chan Ee Hong" userId="cf657ea1-a02b-4814-a06c-e1a0458c92a1" providerId="ADAL" clId="{73592193-7997-46BD-9015-1BB7403317EB}" dt="2024-02-19T17:49:47.856" v="490" actId="478"/>
          <ac:picMkLst>
            <pc:docMk/>
            <pc:sldMk cId="839559098" sldId="396"/>
            <ac:picMk id="6" creationId="{0BC6C48E-B5A6-4249-58E5-C7F535FBE1CF}"/>
          </ac:picMkLst>
        </pc:picChg>
        <pc:picChg chg="mod">
          <ac:chgData name="Chan Ee Hong" userId="cf657ea1-a02b-4814-a06c-e1a0458c92a1" providerId="ADAL" clId="{73592193-7997-46BD-9015-1BB7403317EB}" dt="2024-02-19T17:50:06.759" v="496" actId="1076"/>
          <ac:picMkLst>
            <pc:docMk/>
            <pc:sldMk cId="839559098" sldId="396"/>
            <ac:picMk id="8" creationId="{5F713F04-8371-1F5F-FB82-07EE35A5D908}"/>
          </ac:picMkLst>
        </pc:picChg>
      </pc:sldChg>
      <pc:sldChg chg="add">
        <pc:chgData name="Chan Ee Hong" userId="cf657ea1-a02b-4814-a06c-e1a0458c92a1" providerId="ADAL" clId="{73592193-7997-46BD-9015-1BB7403317EB}" dt="2024-02-19T17:50:23.362" v="498" actId="2890"/>
        <pc:sldMkLst>
          <pc:docMk/>
          <pc:sldMk cId="800061225" sldId="397"/>
        </pc:sldMkLst>
      </pc:sldChg>
      <pc:sldChg chg="addSp delSp modSp add mod">
        <pc:chgData name="Chan Ee Hong" userId="cf657ea1-a02b-4814-a06c-e1a0458c92a1" providerId="ADAL" clId="{73592193-7997-46BD-9015-1BB7403317EB}" dt="2024-02-19T17:52:54.307" v="553" actId="1076"/>
        <pc:sldMkLst>
          <pc:docMk/>
          <pc:sldMk cId="1366290516" sldId="398"/>
        </pc:sldMkLst>
        <pc:spChg chg="mod">
          <ac:chgData name="Chan Ee Hong" userId="cf657ea1-a02b-4814-a06c-e1a0458c92a1" providerId="ADAL" clId="{73592193-7997-46BD-9015-1BB7403317EB}" dt="2024-02-19T17:52:28.323" v="536"/>
          <ac:spMkLst>
            <pc:docMk/>
            <pc:sldMk cId="1366290516" sldId="398"/>
            <ac:spMk id="2" creationId="{2333DFDE-0EBA-03D0-EFB6-CF9508AFE755}"/>
          </ac:spMkLst>
        </pc:spChg>
        <pc:spChg chg="mod">
          <ac:chgData name="Chan Ee Hong" userId="cf657ea1-a02b-4814-a06c-e1a0458c92a1" providerId="ADAL" clId="{73592193-7997-46BD-9015-1BB7403317EB}" dt="2024-02-19T17:51:51.020" v="527" actId="11"/>
          <ac:spMkLst>
            <pc:docMk/>
            <pc:sldMk cId="1366290516" sldId="398"/>
            <ac:spMk id="5" creationId="{A8D3CEF3-0315-6ECD-A79C-8A952938A35F}"/>
          </ac:spMkLst>
        </pc:spChg>
        <pc:spChg chg="add mod">
          <ac:chgData name="Chan Ee Hong" userId="cf657ea1-a02b-4814-a06c-e1a0458c92a1" providerId="ADAL" clId="{73592193-7997-46BD-9015-1BB7403317EB}" dt="2024-02-19T17:52:53.075" v="552" actId="1076"/>
          <ac:spMkLst>
            <pc:docMk/>
            <pc:sldMk cId="1366290516" sldId="398"/>
            <ac:spMk id="7" creationId="{0470B9FC-C8A2-59C4-B35C-CE8E960F19CE}"/>
          </ac:spMkLst>
        </pc:spChg>
        <pc:picChg chg="add mod modCrop">
          <ac:chgData name="Chan Ee Hong" userId="cf657ea1-a02b-4814-a06c-e1a0458c92a1" providerId="ADAL" clId="{73592193-7997-46BD-9015-1BB7403317EB}" dt="2024-02-19T17:52:54.307" v="553" actId="1076"/>
          <ac:picMkLst>
            <pc:docMk/>
            <pc:sldMk cId="1366290516" sldId="398"/>
            <ac:picMk id="6" creationId="{094371C6-4951-E81C-C2CA-12ACDC7DB582}"/>
          </ac:picMkLst>
        </pc:picChg>
        <pc:picChg chg="del">
          <ac:chgData name="Chan Ee Hong" userId="cf657ea1-a02b-4814-a06c-e1a0458c92a1" providerId="ADAL" clId="{73592193-7997-46BD-9015-1BB7403317EB}" dt="2024-02-19T17:51:51.896" v="528" actId="478"/>
          <ac:picMkLst>
            <pc:docMk/>
            <pc:sldMk cId="1366290516" sldId="398"/>
            <ac:picMk id="12" creationId="{DF1156B9-36B3-FC03-983A-53320C40FFD5}"/>
          </ac:picMkLst>
        </pc:picChg>
        <pc:picChg chg="del">
          <ac:chgData name="Chan Ee Hong" userId="cf657ea1-a02b-4814-a06c-e1a0458c92a1" providerId="ADAL" clId="{73592193-7997-46BD-9015-1BB7403317EB}" dt="2024-02-19T17:51:52.346" v="529" actId="478"/>
          <ac:picMkLst>
            <pc:docMk/>
            <pc:sldMk cId="1366290516" sldId="398"/>
            <ac:picMk id="14" creationId="{06354EE2-0DE5-1144-064F-EB51A5996895}"/>
          </ac:picMkLst>
        </pc:picChg>
      </pc:sldChg>
      <pc:sldChg chg="modSp add mod">
        <pc:chgData name="Chan Ee Hong" userId="cf657ea1-a02b-4814-a06c-e1a0458c92a1" providerId="ADAL" clId="{73592193-7997-46BD-9015-1BB7403317EB}" dt="2024-02-19T17:54:59.210" v="610" actId="20577"/>
        <pc:sldMkLst>
          <pc:docMk/>
          <pc:sldMk cId="3877840794" sldId="399"/>
        </pc:sldMkLst>
        <pc:spChg chg="mod">
          <ac:chgData name="Chan Ee Hong" userId="cf657ea1-a02b-4814-a06c-e1a0458c92a1" providerId="ADAL" clId="{73592193-7997-46BD-9015-1BB7403317EB}" dt="2024-02-19T17:54:09.057" v="578" actId="20577"/>
          <ac:spMkLst>
            <pc:docMk/>
            <pc:sldMk cId="3877840794" sldId="399"/>
            <ac:spMk id="4" creationId="{BE45B9FC-A425-4D13-0632-4B8505A813CF}"/>
          </ac:spMkLst>
        </pc:spChg>
        <pc:spChg chg="mod">
          <ac:chgData name="Chan Ee Hong" userId="cf657ea1-a02b-4814-a06c-e1a0458c92a1" providerId="ADAL" clId="{73592193-7997-46BD-9015-1BB7403317EB}" dt="2024-02-19T17:54:59.210" v="610" actId="20577"/>
          <ac:spMkLst>
            <pc:docMk/>
            <pc:sldMk cId="3877840794" sldId="399"/>
            <ac:spMk id="5" creationId="{528957E3-BD87-4B5A-E9BE-BE5E25607FBB}"/>
          </ac:spMkLst>
        </pc:spChg>
      </pc:sldChg>
      <pc:sldChg chg="addSp modSp add mod">
        <pc:chgData name="Chan Ee Hong" userId="cf657ea1-a02b-4814-a06c-e1a0458c92a1" providerId="ADAL" clId="{73592193-7997-46BD-9015-1BB7403317EB}" dt="2024-02-19T17:56:32.949" v="685" actId="1076"/>
        <pc:sldMkLst>
          <pc:docMk/>
          <pc:sldMk cId="1610745862" sldId="400"/>
        </pc:sldMkLst>
        <pc:spChg chg="add mod">
          <ac:chgData name="Chan Ee Hong" userId="cf657ea1-a02b-4814-a06c-e1a0458c92a1" providerId="ADAL" clId="{73592193-7997-46BD-9015-1BB7403317EB}" dt="2024-02-19T17:56:32.949" v="685" actId="1076"/>
          <ac:spMkLst>
            <pc:docMk/>
            <pc:sldMk cId="1610745862" sldId="400"/>
            <ac:spMk id="2" creationId="{578C9B07-9EEB-5E36-9F40-46D7CA319CB9}"/>
          </ac:spMkLst>
        </pc:spChg>
      </pc:sldChg>
      <pc:sldChg chg="add">
        <pc:chgData name="Chan Ee Hong" userId="cf657ea1-a02b-4814-a06c-e1a0458c92a1" providerId="ADAL" clId="{73592193-7997-46BD-9015-1BB7403317EB}" dt="2024-02-19T17:56:44.497" v="686" actId="2890"/>
        <pc:sldMkLst>
          <pc:docMk/>
          <pc:sldMk cId="3063025293" sldId="401"/>
        </pc:sldMkLst>
      </pc:sldChg>
      <pc:sldChg chg="modSp add mod">
        <pc:chgData name="Chan Ee Hong" userId="cf657ea1-a02b-4814-a06c-e1a0458c92a1" providerId="ADAL" clId="{73592193-7997-46BD-9015-1BB7403317EB}" dt="2024-02-19T17:57:59.403" v="731" actId="13926"/>
        <pc:sldMkLst>
          <pc:docMk/>
          <pc:sldMk cId="4110771449" sldId="402"/>
        </pc:sldMkLst>
        <pc:spChg chg="mod">
          <ac:chgData name="Chan Ee Hong" userId="cf657ea1-a02b-4814-a06c-e1a0458c92a1" providerId="ADAL" clId="{73592193-7997-46BD-9015-1BB7403317EB}" dt="2024-02-19T17:57:59.403" v="731" actId="13926"/>
          <ac:spMkLst>
            <pc:docMk/>
            <pc:sldMk cId="4110771449" sldId="402"/>
            <ac:spMk id="5" creationId="{C4948D96-78D4-E2F4-E9D8-DBB52F87BC07}"/>
          </ac:spMkLst>
        </pc:spChg>
      </pc:sldChg>
    </pc:docChg>
  </pc:docChgLst>
  <pc:docChgLst>
    <pc:chgData name="Chan Ee Hong" userId="cf657ea1-a02b-4814-a06c-e1a0458c92a1" providerId="ADAL" clId="{20ECD239-1CC7-4059-A28F-C3FA5D321771}"/>
    <pc:docChg chg="undo redo custSel addSld delSld modSld sldOrd addSection delSection">
      <pc:chgData name="Chan Ee Hong" userId="cf657ea1-a02b-4814-a06c-e1a0458c92a1" providerId="ADAL" clId="{20ECD239-1CC7-4059-A28F-C3FA5D321771}" dt="2024-03-07T07:55:39.336" v="374" actId="47"/>
      <pc:docMkLst>
        <pc:docMk/>
      </pc:docMkLst>
      <pc:sldChg chg="modSp mod">
        <pc:chgData name="Chan Ee Hong" userId="cf657ea1-a02b-4814-a06c-e1a0458c92a1" providerId="ADAL" clId="{20ECD239-1CC7-4059-A28F-C3FA5D321771}" dt="2024-03-06T08:41:58.196" v="223" actId="20577"/>
        <pc:sldMkLst>
          <pc:docMk/>
          <pc:sldMk cId="146283828" sldId="262"/>
        </pc:sldMkLst>
        <pc:spChg chg="mod">
          <ac:chgData name="Chan Ee Hong" userId="cf657ea1-a02b-4814-a06c-e1a0458c92a1" providerId="ADAL" clId="{20ECD239-1CC7-4059-A28F-C3FA5D321771}" dt="2024-03-06T08:41:58.196" v="223" actId="20577"/>
          <ac:spMkLst>
            <pc:docMk/>
            <pc:sldMk cId="146283828" sldId="262"/>
            <ac:spMk id="4" creationId="{CF4F3B78-C48B-A87D-EC60-4F7D0AECC530}"/>
          </ac:spMkLst>
        </pc:spChg>
      </pc:sldChg>
      <pc:sldChg chg="del">
        <pc:chgData name="Chan Ee Hong" userId="cf657ea1-a02b-4814-a06c-e1a0458c92a1" providerId="ADAL" clId="{20ECD239-1CC7-4059-A28F-C3FA5D321771}" dt="2024-03-06T08:39:50.588" v="215" actId="47"/>
        <pc:sldMkLst>
          <pc:docMk/>
          <pc:sldMk cId="3647069530" sldId="350"/>
        </pc:sldMkLst>
      </pc:sldChg>
      <pc:sldChg chg="del">
        <pc:chgData name="Chan Ee Hong" userId="cf657ea1-a02b-4814-a06c-e1a0458c92a1" providerId="ADAL" clId="{20ECD239-1CC7-4059-A28F-C3FA5D321771}" dt="2024-03-06T08:39:53.632" v="219" actId="47"/>
        <pc:sldMkLst>
          <pc:docMk/>
          <pc:sldMk cId="2726276539" sldId="351"/>
        </pc:sldMkLst>
      </pc:sldChg>
      <pc:sldChg chg="del">
        <pc:chgData name="Chan Ee Hong" userId="cf657ea1-a02b-4814-a06c-e1a0458c92a1" providerId="ADAL" clId="{20ECD239-1CC7-4059-A28F-C3FA5D321771}" dt="2024-03-06T08:39:54.944" v="221" actId="47"/>
        <pc:sldMkLst>
          <pc:docMk/>
          <pc:sldMk cId="3489089887" sldId="352"/>
        </pc:sldMkLst>
      </pc:sldChg>
      <pc:sldChg chg="delSp modSp mod">
        <pc:chgData name="Chan Ee Hong" userId="cf657ea1-a02b-4814-a06c-e1a0458c92a1" providerId="ADAL" clId="{20ECD239-1CC7-4059-A28F-C3FA5D321771}" dt="2024-03-06T08:32:39.711" v="41" actId="14100"/>
        <pc:sldMkLst>
          <pc:docMk/>
          <pc:sldMk cId="2036668986" sldId="395"/>
        </pc:sldMkLst>
        <pc:spChg chg="del">
          <ac:chgData name="Chan Ee Hong" userId="cf657ea1-a02b-4814-a06c-e1a0458c92a1" providerId="ADAL" clId="{20ECD239-1CC7-4059-A28F-C3FA5D321771}" dt="2024-03-06T08:31:31.644" v="12" actId="478"/>
          <ac:spMkLst>
            <pc:docMk/>
            <pc:sldMk cId="2036668986" sldId="395"/>
            <ac:spMk id="2" creationId="{F77A31D8-981C-5F2E-CE5F-73558315F609}"/>
          </ac:spMkLst>
        </pc:spChg>
        <pc:spChg chg="mod">
          <ac:chgData name="Chan Ee Hong" userId="cf657ea1-a02b-4814-a06c-e1a0458c92a1" providerId="ADAL" clId="{20ECD239-1CC7-4059-A28F-C3FA5D321771}" dt="2024-03-06T08:31:27.675" v="10" actId="20577"/>
          <ac:spMkLst>
            <pc:docMk/>
            <pc:sldMk cId="2036668986" sldId="395"/>
            <ac:spMk id="4" creationId="{05A7AD03-EEF6-1BC9-94F9-053B51402A50}"/>
          </ac:spMkLst>
        </pc:spChg>
        <pc:spChg chg="mod">
          <ac:chgData name="Chan Ee Hong" userId="cf657ea1-a02b-4814-a06c-e1a0458c92a1" providerId="ADAL" clId="{20ECD239-1CC7-4059-A28F-C3FA5D321771}" dt="2024-03-06T08:32:39.711" v="41" actId="14100"/>
          <ac:spMkLst>
            <pc:docMk/>
            <pc:sldMk cId="2036668986" sldId="395"/>
            <ac:spMk id="5" creationId="{329F1757-CC05-D901-31C9-1667530D4A58}"/>
          </ac:spMkLst>
        </pc:spChg>
        <pc:picChg chg="del">
          <ac:chgData name="Chan Ee Hong" userId="cf657ea1-a02b-4814-a06c-e1a0458c92a1" providerId="ADAL" clId="{20ECD239-1CC7-4059-A28F-C3FA5D321771}" dt="2024-03-06T08:31:30.726" v="11" actId="478"/>
          <ac:picMkLst>
            <pc:docMk/>
            <pc:sldMk cId="2036668986" sldId="395"/>
            <ac:picMk id="12" creationId="{24802C07-27A4-B736-4E89-DA5FB8A397B4}"/>
          </ac:picMkLst>
        </pc:picChg>
        <pc:picChg chg="del">
          <ac:chgData name="Chan Ee Hong" userId="cf657ea1-a02b-4814-a06c-e1a0458c92a1" providerId="ADAL" clId="{20ECD239-1CC7-4059-A28F-C3FA5D321771}" dt="2024-03-06T08:31:33.219" v="13" actId="478"/>
          <ac:picMkLst>
            <pc:docMk/>
            <pc:sldMk cId="2036668986" sldId="395"/>
            <ac:picMk id="14" creationId="{3697CC78-53AC-9846-FA5D-EA2A1248ACE5}"/>
          </ac:picMkLst>
        </pc:picChg>
      </pc:sldChg>
      <pc:sldChg chg="delSp modSp mod">
        <pc:chgData name="Chan Ee Hong" userId="cf657ea1-a02b-4814-a06c-e1a0458c92a1" providerId="ADAL" clId="{20ECD239-1CC7-4059-A28F-C3FA5D321771}" dt="2024-03-06T08:35:38.543" v="138" actId="14100"/>
        <pc:sldMkLst>
          <pc:docMk/>
          <pc:sldMk cId="1366290516" sldId="398"/>
        </pc:sldMkLst>
        <pc:spChg chg="del">
          <ac:chgData name="Chan Ee Hong" userId="cf657ea1-a02b-4814-a06c-e1a0458c92a1" providerId="ADAL" clId="{20ECD239-1CC7-4059-A28F-C3FA5D321771}" dt="2024-03-06T08:33:05.344" v="44" actId="478"/>
          <ac:spMkLst>
            <pc:docMk/>
            <pc:sldMk cId="1366290516" sldId="398"/>
            <ac:spMk id="2" creationId="{2333DFDE-0EBA-03D0-EFB6-CF9508AFE755}"/>
          </ac:spMkLst>
        </pc:spChg>
        <pc:spChg chg="mod">
          <ac:chgData name="Chan Ee Hong" userId="cf657ea1-a02b-4814-a06c-e1a0458c92a1" providerId="ADAL" clId="{20ECD239-1CC7-4059-A28F-C3FA5D321771}" dt="2024-03-06T08:33:08.086" v="46" actId="1076"/>
          <ac:spMkLst>
            <pc:docMk/>
            <pc:sldMk cId="1366290516" sldId="398"/>
            <ac:spMk id="4" creationId="{39F4DC1A-946C-C4CD-6298-6BFF828D58D5}"/>
          </ac:spMkLst>
        </pc:spChg>
        <pc:spChg chg="mod">
          <ac:chgData name="Chan Ee Hong" userId="cf657ea1-a02b-4814-a06c-e1a0458c92a1" providerId="ADAL" clId="{20ECD239-1CC7-4059-A28F-C3FA5D321771}" dt="2024-03-06T08:35:38.543" v="138" actId="14100"/>
          <ac:spMkLst>
            <pc:docMk/>
            <pc:sldMk cId="1366290516" sldId="398"/>
            <ac:spMk id="5" creationId="{A8D3CEF3-0315-6ECD-A79C-8A952938A35F}"/>
          </ac:spMkLst>
        </pc:spChg>
        <pc:spChg chg="del">
          <ac:chgData name="Chan Ee Hong" userId="cf657ea1-a02b-4814-a06c-e1a0458c92a1" providerId="ADAL" clId="{20ECD239-1CC7-4059-A28F-C3FA5D321771}" dt="2024-03-06T08:33:10.178" v="47" actId="478"/>
          <ac:spMkLst>
            <pc:docMk/>
            <pc:sldMk cId="1366290516" sldId="398"/>
            <ac:spMk id="7" creationId="{0470B9FC-C8A2-59C4-B35C-CE8E960F19CE}"/>
          </ac:spMkLst>
        </pc:spChg>
        <pc:picChg chg="del">
          <ac:chgData name="Chan Ee Hong" userId="cf657ea1-a02b-4814-a06c-e1a0458c92a1" providerId="ADAL" clId="{20ECD239-1CC7-4059-A28F-C3FA5D321771}" dt="2024-03-06T08:33:10.178" v="47" actId="478"/>
          <ac:picMkLst>
            <pc:docMk/>
            <pc:sldMk cId="1366290516" sldId="398"/>
            <ac:picMk id="6" creationId="{094371C6-4951-E81C-C2CA-12ACDC7DB582}"/>
          </ac:picMkLst>
        </pc:picChg>
      </pc:sldChg>
      <pc:sldChg chg="del">
        <pc:chgData name="Chan Ee Hong" userId="cf657ea1-a02b-4814-a06c-e1a0458c92a1" providerId="ADAL" clId="{20ECD239-1CC7-4059-A28F-C3FA5D321771}" dt="2024-03-06T08:39:51.422" v="216" actId="47"/>
        <pc:sldMkLst>
          <pc:docMk/>
          <pc:sldMk cId="3877840794" sldId="399"/>
        </pc:sldMkLst>
      </pc:sldChg>
      <pc:sldChg chg="del">
        <pc:chgData name="Chan Ee Hong" userId="cf657ea1-a02b-4814-a06c-e1a0458c92a1" providerId="ADAL" clId="{20ECD239-1CC7-4059-A28F-C3FA5D321771}" dt="2024-03-06T08:39:52.907" v="218" actId="47"/>
        <pc:sldMkLst>
          <pc:docMk/>
          <pc:sldMk cId="1610745862" sldId="400"/>
        </pc:sldMkLst>
      </pc:sldChg>
      <pc:sldChg chg="del">
        <pc:chgData name="Chan Ee Hong" userId="cf657ea1-a02b-4814-a06c-e1a0458c92a1" providerId="ADAL" clId="{20ECD239-1CC7-4059-A28F-C3FA5D321771}" dt="2024-03-06T08:39:52.188" v="217" actId="47"/>
        <pc:sldMkLst>
          <pc:docMk/>
          <pc:sldMk cId="3063025293" sldId="401"/>
        </pc:sldMkLst>
      </pc:sldChg>
      <pc:sldChg chg="del">
        <pc:chgData name="Chan Ee Hong" userId="cf657ea1-a02b-4814-a06c-e1a0458c92a1" providerId="ADAL" clId="{20ECD239-1CC7-4059-A28F-C3FA5D321771}" dt="2024-03-06T08:39:54.228" v="220" actId="47"/>
        <pc:sldMkLst>
          <pc:docMk/>
          <pc:sldMk cId="4110771449" sldId="402"/>
        </pc:sldMkLst>
      </pc:sldChg>
      <pc:sldChg chg="del">
        <pc:chgData name="Chan Ee Hong" userId="cf657ea1-a02b-4814-a06c-e1a0458c92a1" providerId="ADAL" clId="{20ECD239-1CC7-4059-A28F-C3FA5D321771}" dt="2024-03-06T08:42:02.719" v="224" actId="47"/>
        <pc:sldMkLst>
          <pc:docMk/>
          <pc:sldMk cId="2014256528" sldId="403"/>
        </pc:sldMkLst>
      </pc:sldChg>
      <pc:sldChg chg="del">
        <pc:chgData name="Chan Ee Hong" userId="cf657ea1-a02b-4814-a06c-e1a0458c92a1" providerId="ADAL" clId="{20ECD239-1CC7-4059-A28F-C3FA5D321771}" dt="2024-03-06T08:42:02.719" v="224" actId="47"/>
        <pc:sldMkLst>
          <pc:docMk/>
          <pc:sldMk cId="2708190442" sldId="404"/>
        </pc:sldMkLst>
      </pc:sldChg>
      <pc:sldChg chg="del">
        <pc:chgData name="Chan Ee Hong" userId="cf657ea1-a02b-4814-a06c-e1a0458c92a1" providerId="ADAL" clId="{20ECD239-1CC7-4059-A28F-C3FA5D321771}" dt="2024-03-06T08:42:02.719" v="224" actId="47"/>
        <pc:sldMkLst>
          <pc:docMk/>
          <pc:sldMk cId="3788273889" sldId="405"/>
        </pc:sldMkLst>
      </pc:sldChg>
      <pc:sldChg chg="del">
        <pc:chgData name="Chan Ee Hong" userId="cf657ea1-a02b-4814-a06c-e1a0458c92a1" providerId="ADAL" clId="{20ECD239-1CC7-4059-A28F-C3FA5D321771}" dt="2024-03-06T08:42:02.719" v="224" actId="47"/>
        <pc:sldMkLst>
          <pc:docMk/>
          <pc:sldMk cId="2191171814" sldId="406"/>
        </pc:sldMkLst>
      </pc:sldChg>
      <pc:sldChg chg="del">
        <pc:chgData name="Chan Ee Hong" userId="cf657ea1-a02b-4814-a06c-e1a0458c92a1" providerId="ADAL" clId="{20ECD239-1CC7-4059-A28F-C3FA5D321771}" dt="2024-03-06T08:42:02.719" v="224" actId="47"/>
        <pc:sldMkLst>
          <pc:docMk/>
          <pc:sldMk cId="4082786387" sldId="407"/>
        </pc:sldMkLst>
      </pc:sldChg>
      <pc:sldChg chg="del">
        <pc:chgData name="Chan Ee Hong" userId="cf657ea1-a02b-4814-a06c-e1a0458c92a1" providerId="ADAL" clId="{20ECD239-1CC7-4059-A28F-C3FA5D321771}" dt="2024-03-07T05:03:41.422" v="356" actId="47"/>
        <pc:sldMkLst>
          <pc:docMk/>
          <pc:sldMk cId="2678031318" sldId="411"/>
        </pc:sldMkLst>
      </pc:sldChg>
      <pc:sldChg chg="modSp mod">
        <pc:chgData name="Chan Ee Hong" userId="cf657ea1-a02b-4814-a06c-e1a0458c92a1" providerId="ADAL" clId="{20ECD239-1CC7-4059-A28F-C3FA5D321771}" dt="2024-03-07T05:03:34.860" v="355" actId="1076"/>
        <pc:sldMkLst>
          <pc:docMk/>
          <pc:sldMk cId="3437235414" sldId="416"/>
        </pc:sldMkLst>
        <pc:spChg chg="mod">
          <ac:chgData name="Chan Ee Hong" userId="cf657ea1-a02b-4814-a06c-e1a0458c92a1" providerId="ADAL" clId="{20ECD239-1CC7-4059-A28F-C3FA5D321771}" dt="2024-03-07T05:03:34.860" v="355" actId="1076"/>
          <ac:spMkLst>
            <pc:docMk/>
            <pc:sldMk cId="3437235414" sldId="416"/>
            <ac:spMk id="3" creationId="{D4614B98-580D-E26B-7315-A318C50B1CFA}"/>
          </ac:spMkLst>
        </pc:spChg>
      </pc:sldChg>
      <pc:sldChg chg="addSp modSp mod">
        <pc:chgData name="Chan Ee Hong" userId="cf657ea1-a02b-4814-a06c-e1a0458c92a1" providerId="ADAL" clId="{20ECD239-1CC7-4059-A28F-C3FA5D321771}" dt="2024-03-07T05:08:25.268" v="361" actId="1076"/>
        <pc:sldMkLst>
          <pc:docMk/>
          <pc:sldMk cId="363232054" sldId="419"/>
        </pc:sldMkLst>
        <pc:spChg chg="mod">
          <ac:chgData name="Chan Ee Hong" userId="cf657ea1-a02b-4814-a06c-e1a0458c92a1" providerId="ADAL" clId="{20ECD239-1CC7-4059-A28F-C3FA5D321771}" dt="2024-03-07T05:08:17.853" v="359" actId="1076"/>
          <ac:spMkLst>
            <pc:docMk/>
            <pc:sldMk cId="363232054" sldId="419"/>
            <ac:spMk id="9" creationId="{CEF5DAFB-4C2B-F7EF-017F-274DB2F19248}"/>
          </ac:spMkLst>
        </pc:spChg>
        <pc:grpChg chg="mod">
          <ac:chgData name="Chan Ee Hong" userId="cf657ea1-a02b-4814-a06c-e1a0458c92a1" providerId="ADAL" clId="{20ECD239-1CC7-4059-A28F-C3FA5D321771}" dt="2024-03-07T05:08:17.853" v="359" actId="1076"/>
          <ac:grpSpMkLst>
            <pc:docMk/>
            <pc:sldMk cId="363232054" sldId="419"/>
            <ac:grpSpMk id="8" creationId="{F747D11D-4BC4-BCCC-A967-A22152BAE5A6}"/>
          </ac:grpSpMkLst>
        </pc:grpChg>
        <pc:picChg chg="add mod">
          <ac:chgData name="Chan Ee Hong" userId="cf657ea1-a02b-4814-a06c-e1a0458c92a1" providerId="ADAL" clId="{20ECD239-1CC7-4059-A28F-C3FA5D321771}" dt="2024-03-07T05:08:25.268" v="361" actId="1076"/>
          <ac:picMkLst>
            <pc:docMk/>
            <pc:sldMk cId="363232054" sldId="419"/>
            <ac:picMk id="2" creationId="{120200C2-8321-46CC-0E57-47477C6CD2AD}"/>
          </ac:picMkLst>
        </pc:picChg>
      </pc:sldChg>
      <pc:sldChg chg="delSp modSp mod">
        <pc:chgData name="Chan Ee Hong" userId="cf657ea1-a02b-4814-a06c-e1a0458c92a1" providerId="ADAL" clId="{20ECD239-1CC7-4059-A28F-C3FA5D321771}" dt="2024-03-07T07:55:25.148" v="370" actId="478"/>
        <pc:sldMkLst>
          <pc:docMk/>
          <pc:sldMk cId="5980702" sldId="422"/>
        </pc:sldMkLst>
        <pc:spChg chg="mod">
          <ac:chgData name="Chan Ee Hong" userId="cf657ea1-a02b-4814-a06c-e1a0458c92a1" providerId="ADAL" clId="{20ECD239-1CC7-4059-A28F-C3FA5D321771}" dt="2024-03-07T07:55:02.798" v="366" actId="11"/>
          <ac:spMkLst>
            <pc:docMk/>
            <pc:sldMk cId="5980702" sldId="422"/>
            <ac:spMk id="5" creationId="{82759801-DC4F-D416-A5C6-3F3E9F8FF658}"/>
          </ac:spMkLst>
        </pc:spChg>
        <pc:spChg chg="del">
          <ac:chgData name="Chan Ee Hong" userId="cf657ea1-a02b-4814-a06c-e1a0458c92a1" providerId="ADAL" clId="{20ECD239-1CC7-4059-A28F-C3FA5D321771}" dt="2024-03-07T07:55:22.727" v="369" actId="478"/>
          <ac:spMkLst>
            <pc:docMk/>
            <pc:sldMk cId="5980702" sldId="422"/>
            <ac:spMk id="8" creationId="{6E230EF8-EEFF-8796-157B-9FE05ACDB7AB}"/>
          </ac:spMkLst>
        </pc:spChg>
        <pc:picChg chg="del mod">
          <ac:chgData name="Chan Ee Hong" userId="cf657ea1-a02b-4814-a06c-e1a0458c92a1" providerId="ADAL" clId="{20ECD239-1CC7-4059-A28F-C3FA5D321771}" dt="2024-03-07T07:55:25.148" v="370" actId="478"/>
          <ac:picMkLst>
            <pc:docMk/>
            <pc:sldMk cId="5980702" sldId="422"/>
            <ac:picMk id="6" creationId="{5718A2E7-184D-76BD-886C-51F7CABC6944}"/>
          </ac:picMkLst>
        </pc:picChg>
      </pc:sldChg>
      <pc:sldChg chg="modSp del mod">
        <pc:chgData name="Chan Ee Hong" userId="cf657ea1-a02b-4814-a06c-e1a0458c92a1" providerId="ADAL" clId="{20ECD239-1CC7-4059-A28F-C3FA5D321771}" dt="2024-03-07T07:55:39.336" v="374" actId="47"/>
        <pc:sldMkLst>
          <pc:docMk/>
          <pc:sldMk cId="3282534610" sldId="423"/>
        </pc:sldMkLst>
        <pc:picChg chg="mod">
          <ac:chgData name="Chan Ee Hong" userId="cf657ea1-a02b-4814-a06c-e1a0458c92a1" providerId="ADAL" clId="{20ECD239-1CC7-4059-A28F-C3FA5D321771}" dt="2024-03-07T07:54:44.970" v="364" actId="1076"/>
          <ac:picMkLst>
            <pc:docMk/>
            <pc:sldMk cId="3282534610" sldId="423"/>
            <ac:picMk id="6" creationId="{1289D523-D268-02DC-B894-FEED84E04B39}"/>
          </ac:picMkLst>
        </pc:picChg>
      </pc:sldChg>
      <pc:sldChg chg="modSp add mod">
        <pc:chgData name="Chan Ee Hong" userId="cf657ea1-a02b-4814-a06c-e1a0458c92a1" providerId="ADAL" clId="{20ECD239-1CC7-4059-A28F-C3FA5D321771}" dt="2024-03-06T08:35:49.871" v="140" actId="13926"/>
        <pc:sldMkLst>
          <pc:docMk/>
          <pc:sldMk cId="1435013121" sldId="429"/>
        </pc:sldMkLst>
        <pc:spChg chg="mod">
          <ac:chgData name="Chan Ee Hong" userId="cf657ea1-a02b-4814-a06c-e1a0458c92a1" providerId="ADAL" clId="{20ECD239-1CC7-4059-A28F-C3FA5D321771}" dt="2024-03-06T08:35:49.871" v="140" actId="13926"/>
          <ac:spMkLst>
            <pc:docMk/>
            <pc:sldMk cId="1435013121" sldId="429"/>
            <ac:spMk id="5" creationId="{7B1C08CD-1BB9-B9A6-52FE-9C909EE4BD13}"/>
          </ac:spMkLst>
        </pc:spChg>
      </pc:sldChg>
      <pc:sldChg chg="modSp add mod ord">
        <pc:chgData name="Chan Ee Hong" userId="cf657ea1-a02b-4814-a06c-e1a0458c92a1" providerId="ADAL" clId="{20ECD239-1CC7-4059-A28F-C3FA5D321771}" dt="2024-03-06T08:39:02.004" v="205"/>
        <pc:sldMkLst>
          <pc:docMk/>
          <pc:sldMk cId="3912153611" sldId="430"/>
        </pc:sldMkLst>
        <pc:spChg chg="mod">
          <ac:chgData name="Chan Ee Hong" userId="cf657ea1-a02b-4814-a06c-e1a0458c92a1" providerId="ADAL" clId="{20ECD239-1CC7-4059-A28F-C3FA5D321771}" dt="2024-03-06T08:36:04.925" v="145" actId="20577"/>
          <ac:spMkLst>
            <pc:docMk/>
            <pc:sldMk cId="3912153611" sldId="430"/>
            <ac:spMk id="4" creationId="{15DDE580-99C8-CD5E-2DB0-24B8EB7F3360}"/>
          </ac:spMkLst>
        </pc:spChg>
        <pc:spChg chg="mod">
          <ac:chgData name="Chan Ee Hong" userId="cf657ea1-a02b-4814-a06c-e1a0458c92a1" providerId="ADAL" clId="{20ECD239-1CC7-4059-A28F-C3FA5D321771}" dt="2024-03-06T08:39:02.004" v="205"/>
          <ac:spMkLst>
            <pc:docMk/>
            <pc:sldMk cId="3912153611" sldId="430"/>
            <ac:spMk id="5" creationId="{B32AE832-76FB-A3F2-6CEA-26ED43CF9F4B}"/>
          </ac:spMkLst>
        </pc:spChg>
      </pc:sldChg>
      <pc:sldChg chg="addSp modSp add mod">
        <pc:chgData name="Chan Ee Hong" userId="cf657ea1-a02b-4814-a06c-e1a0458c92a1" providerId="ADAL" clId="{20ECD239-1CC7-4059-A28F-C3FA5D321771}" dt="2024-03-06T08:39:43.901" v="214" actId="14100"/>
        <pc:sldMkLst>
          <pc:docMk/>
          <pc:sldMk cId="2397902701" sldId="431"/>
        </pc:sldMkLst>
        <pc:spChg chg="add mod ord">
          <ac:chgData name="Chan Ee Hong" userId="cf657ea1-a02b-4814-a06c-e1a0458c92a1" providerId="ADAL" clId="{20ECD239-1CC7-4059-A28F-C3FA5D321771}" dt="2024-03-06T08:39:43.901" v="214" actId="14100"/>
          <ac:spMkLst>
            <pc:docMk/>
            <pc:sldMk cId="2397902701" sldId="431"/>
            <ac:spMk id="2" creationId="{C95EF1EF-694A-A331-49E5-073457330842}"/>
          </ac:spMkLst>
        </pc:spChg>
        <pc:spChg chg="mod">
          <ac:chgData name="Chan Ee Hong" userId="cf657ea1-a02b-4814-a06c-e1a0458c92a1" providerId="ADAL" clId="{20ECD239-1CC7-4059-A28F-C3FA5D321771}" dt="2024-03-06T08:39:12.979" v="208" actId="13926"/>
          <ac:spMkLst>
            <pc:docMk/>
            <pc:sldMk cId="2397902701" sldId="431"/>
            <ac:spMk id="5" creationId="{94277AE5-AB8A-8558-F2A0-180E36CB9355}"/>
          </ac:spMkLst>
        </pc:spChg>
      </pc:sldChg>
      <pc:sldChg chg="addSp delSp modSp new mod modClrScheme chgLayout">
        <pc:chgData name="Chan Ee Hong" userId="cf657ea1-a02b-4814-a06c-e1a0458c92a1" providerId="ADAL" clId="{20ECD239-1CC7-4059-A28F-C3FA5D321771}" dt="2024-03-06T08:43:33.291" v="254" actId="1076"/>
        <pc:sldMkLst>
          <pc:docMk/>
          <pc:sldMk cId="2032781060" sldId="432"/>
        </pc:sldMkLst>
        <pc:spChg chg="del mod ord">
          <ac:chgData name="Chan Ee Hong" userId="cf657ea1-a02b-4814-a06c-e1a0458c92a1" providerId="ADAL" clId="{20ECD239-1CC7-4059-A28F-C3FA5D321771}" dt="2024-03-06T08:42:22.800" v="229" actId="700"/>
          <ac:spMkLst>
            <pc:docMk/>
            <pc:sldMk cId="2032781060" sldId="432"/>
            <ac:spMk id="2" creationId="{25B73C7B-6F89-E621-0458-08BFAC43C242}"/>
          </ac:spMkLst>
        </pc:spChg>
        <pc:spChg chg="del mod ord">
          <ac:chgData name="Chan Ee Hong" userId="cf657ea1-a02b-4814-a06c-e1a0458c92a1" providerId="ADAL" clId="{20ECD239-1CC7-4059-A28F-C3FA5D321771}" dt="2024-03-06T08:42:22.800" v="229" actId="700"/>
          <ac:spMkLst>
            <pc:docMk/>
            <pc:sldMk cId="2032781060" sldId="432"/>
            <ac:spMk id="3" creationId="{33504F96-4749-1107-1D91-E57BC2A7A6C3}"/>
          </ac:spMkLst>
        </pc:spChg>
        <pc:spChg chg="add mod ord">
          <ac:chgData name="Chan Ee Hong" userId="cf657ea1-a02b-4814-a06c-e1a0458c92a1" providerId="ADAL" clId="{20ECD239-1CC7-4059-A28F-C3FA5D321771}" dt="2024-03-06T08:42:36.037" v="247" actId="20577"/>
          <ac:spMkLst>
            <pc:docMk/>
            <pc:sldMk cId="2032781060" sldId="432"/>
            <ac:spMk id="4" creationId="{1CE211F7-3F5C-8008-E598-7AFB3EBDE644}"/>
          </ac:spMkLst>
        </pc:spChg>
        <pc:spChg chg="add del mod ord">
          <ac:chgData name="Chan Ee Hong" userId="cf657ea1-a02b-4814-a06c-e1a0458c92a1" providerId="ADAL" clId="{20ECD239-1CC7-4059-A28F-C3FA5D321771}" dt="2024-03-06T08:42:50.672" v="248" actId="478"/>
          <ac:spMkLst>
            <pc:docMk/>
            <pc:sldMk cId="2032781060" sldId="432"/>
            <ac:spMk id="5" creationId="{AFB50A3A-E5FB-CE55-C291-97F00AE37ED2}"/>
          </ac:spMkLst>
        </pc:spChg>
        <pc:picChg chg="add mod modCrop">
          <ac:chgData name="Chan Ee Hong" userId="cf657ea1-a02b-4814-a06c-e1a0458c92a1" providerId="ADAL" clId="{20ECD239-1CC7-4059-A28F-C3FA5D321771}" dt="2024-03-06T08:43:33.291" v="254" actId="1076"/>
          <ac:picMkLst>
            <pc:docMk/>
            <pc:sldMk cId="2032781060" sldId="432"/>
            <ac:picMk id="7" creationId="{A20395CB-E793-C50F-3560-E9A6F7F5DDAE}"/>
          </ac:picMkLst>
        </pc:picChg>
      </pc:sldChg>
      <pc:sldChg chg="addSp delSp modSp new mod">
        <pc:chgData name="Chan Ee Hong" userId="cf657ea1-a02b-4814-a06c-e1a0458c92a1" providerId="ADAL" clId="{20ECD239-1CC7-4059-A28F-C3FA5D321771}" dt="2024-03-06T08:44:20.324" v="280" actId="1076"/>
        <pc:sldMkLst>
          <pc:docMk/>
          <pc:sldMk cId="1117414037" sldId="433"/>
        </pc:sldMkLst>
        <pc:spChg chg="mod">
          <ac:chgData name="Chan Ee Hong" userId="cf657ea1-a02b-4814-a06c-e1a0458c92a1" providerId="ADAL" clId="{20ECD239-1CC7-4059-A28F-C3FA5D321771}" dt="2024-03-06T08:43:58.273" v="273" actId="20577"/>
          <ac:spMkLst>
            <pc:docMk/>
            <pc:sldMk cId="1117414037" sldId="433"/>
            <ac:spMk id="2" creationId="{46283426-2FCE-4E6B-65E8-EC8196BF9B70}"/>
          </ac:spMkLst>
        </pc:spChg>
        <pc:spChg chg="del">
          <ac:chgData name="Chan Ee Hong" userId="cf657ea1-a02b-4814-a06c-e1a0458c92a1" providerId="ADAL" clId="{20ECD239-1CC7-4059-A28F-C3FA5D321771}" dt="2024-03-06T08:44:01.146" v="274" actId="478"/>
          <ac:spMkLst>
            <pc:docMk/>
            <pc:sldMk cId="1117414037" sldId="433"/>
            <ac:spMk id="3" creationId="{4FA9A4AC-83AA-93BF-E7A7-09DBC7DC383C}"/>
          </ac:spMkLst>
        </pc:spChg>
        <pc:picChg chg="add mod modCrop">
          <ac:chgData name="Chan Ee Hong" userId="cf657ea1-a02b-4814-a06c-e1a0458c92a1" providerId="ADAL" clId="{20ECD239-1CC7-4059-A28F-C3FA5D321771}" dt="2024-03-06T08:44:20.324" v="280" actId="1076"/>
          <ac:picMkLst>
            <pc:docMk/>
            <pc:sldMk cId="1117414037" sldId="433"/>
            <ac:picMk id="5" creationId="{452D746F-4562-0C18-CE54-B41FF2489A5B}"/>
          </ac:picMkLst>
        </pc:picChg>
      </pc:sldChg>
      <pc:sldChg chg="addSp delSp modSp new mod">
        <pc:chgData name="Chan Ee Hong" userId="cf657ea1-a02b-4814-a06c-e1a0458c92a1" providerId="ADAL" clId="{20ECD239-1CC7-4059-A28F-C3FA5D321771}" dt="2024-03-06T08:57:09.789" v="353" actId="1582"/>
        <pc:sldMkLst>
          <pc:docMk/>
          <pc:sldMk cId="865675123" sldId="434"/>
        </pc:sldMkLst>
        <pc:spChg chg="mod">
          <ac:chgData name="Chan Ee Hong" userId="cf657ea1-a02b-4814-a06c-e1a0458c92a1" providerId="ADAL" clId="{20ECD239-1CC7-4059-A28F-C3FA5D321771}" dt="2024-03-06T08:45:26.910" v="298" actId="20577"/>
          <ac:spMkLst>
            <pc:docMk/>
            <pc:sldMk cId="865675123" sldId="434"/>
            <ac:spMk id="2" creationId="{E3C8F5CF-64F9-9ABE-4E03-36D6FF300650}"/>
          </ac:spMkLst>
        </pc:spChg>
        <pc:spChg chg="del">
          <ac:chgData name="Chan Ee Hong" userId="cf657ea1-a02b-4814-a06c-e1a0458c92a1" providerId="ADAL" clId="{20ECD239-1CC7-4059-A28F-C3FA5D321771}" dt="2024-03-06T08:45:29.406" v="299" actId="478"/>
          <ac:spMkLst>
            <pc:docMk/>
            <pc:sldMk cId="865675123" sldId="434"/>
            <ac:spMk id="3" creationId="{EAD66238-60BD-9133-9360-558C2133066A}"/>
          </ac:spMkLst>
        </pc:spChg>
        <pc:spChg chg="add mod">
          <ac:chgData name="Chan Ee Hong" userId="cf657ea1-a02b-4814-a06c-e1a0458c92a1" providerId="ADAL" clId="{20ECD239-1CC7-4059-A28F-C3FA5D321771}" dt="2024-03-06T08:57:09.789" v="353" actId="1582"/>
          <ac:spMkLst>
            <pc:docMk/>
            <pc:sldMk cId="865675123" sldId="434"/>
            <ac:spMk id="9" creationId="{46FF7ADC-6D49-67C2-5A95-9634A007B10E}"/>
          </ac:spMkLst>
        </pc:spChg>
        <pc:picChg chg="add mod modCrop">
          <ac:chgData name="Chan Ee Hong" userId="cf657ea1-a02b-4814-a06c-e1a0458c92a1" providerId="ADAL" clId="{20ECD239-1CC7-4059-A28F-C3FA5D321771}" dt="2024-03-06T08:56:34.894" v="324" actId="1076"/>
          <ac:picMkLst>
            <pc:docMk/>
            <pc:sldMk cId="865675123" sldId="434"/>
            <ac:picMk id="5" creationId="{C325E783-818E-377A-64BE-DA8A5414B83D}"/>
          </ac:picMkLst>
        </pc:picChg>
        <pc:picChg chg="add mod modCrop">
          <ac:chgData name="Chan Ee Hong" userId="cf657ea1-a02b-4814-a06c-e1a0458c92a1" providerId="ADAL" clId="{20ECD239-1CC7-4059-A28F-C3FA5D321771}" dt="2024-03-06T08:55:33.523" v="323" actId="1076"/>
          <ac:picMkLst>
            <pc:docMk/>
            <pc:sldMk cId="865675123" sldId="434"/>
            <ac:picMk id="7" creationId="{31646043-A747-0F04-33FE-D5CE4963379F}"/>
          </ac:picMkLst>
        </pc:picChg>
        <pc:picChg chg="add mod modCrop">
          <ac:chgData name="Chan Ee Hong" userId="cf657ea1-a02b-4814-a06c-e1a0458c92a1" providerId="ADAL" clId="{20ECD239-1CC7-4059-A28F-C3FA5D321771}" dt="2024-03-06T08:56:34.894" v="324" actId="1076"/>
          <ac:picMkLst>
            <pc:docMk/>
            <pc:sldMk cId="865675123" sldId="434"/>
            <ac:picMk id="8" creationId="{99A53F59-F895-A738-A696-EE232D113C08}"/>
          </ac:picMkLst>
        </pc:picChg>
      </pc:sldChg>
      <pc:sldChg chg="new">
        <pc:chgData name="Chan Ee Hong" userId="cf657ea1-a02b-4814-a06c-e1a0458c92a1" providerId="ADAL" clId="{20ECD239-1CC7-4059-A28F-C3FA5D321771}" dt="2024-03-06T09:40:43.794" v="354" actId="680"/>
        <pc:sldMkLst>
          <pc:docMk/>
          <pc:sldMk cId="1186765087" sldId="435"/>
        </pc:sldMkLst>
      </pc:sldChg>
      <pc:sldChg chg="modSp add mod">
        <pc:chgData name="Chan Ee Hong" userId="cf657ea1-a02b-4814-a06c-e1a0458c92a1" providerId="ADAL" clId="{20ECD239-1CC7-4059-A28F-C3FA5D321771}" dt="2024-03-07T07:55:28.758" v="371" actId="1076"/>
        <pc:sldMkLst>
          <pc:docMk/>
          <pc:sldMk cId="1668122068" sldId="436"/>
        </pc:sldMkLst>
        <pc:picChg chg="mod">
          <ac:chgData name="Chan Ee Hong" userId="cf657ea1-a02b-4814-a06c-e1a0458c92a1" providerId="ADAL" clId="{20ECD239-1CC7-4059-A28F-C3FA5D321771}" dt="2024-03-07T07:55:28.758" v="371" actId="1076"/>
          <ac:picMkLst>
            <pc:docMk/>
            <pc:sldMk cId="1668122068" sldId="436"/>
            <ac:picMk id="6" creationId="{BDBD70B2-03DB-7D59-0134-D5A01A85C618}"/>
          </ac:picMkLst>
        </pc:picChg>
      </pc:sldChg>
      <pc:sldChg chg="addSp modSp add">
        <pc:chgData name="Chan Ee Hong" userId="cf657ea1-a02b-4814-a06c-e1a0458c92a1" providerId="ADAL" clId="{20ECD239-1CC7-4059-A28F-C3FA5D321771}" dt="2024-03-07T07:55:37.914" v="373"/>
        <pc:sldMkLst>
          <pc:docMk/>
          <pc:sldMk cId="830317333" sldId="437"/>
        </pc:sldMkLst>
        <pc:spChg chg="add mod">
          <ac:chgData name="Chan Ee Hong" userId="cf657ea1-a02b-4814-a06c-e1a0458c92a1" providerId="ADAL" clId="{20ECD239-1CC7-4059-A28F-C3FA5D321771}" dt="2024-03-07T07:55:37.914" v="373"/>
          <ac:spMkLst>
            <pc:docMk/>
            <pc:sldMk cId="830317333" sldId="437"/>
            <ac:spMk id="2" creationId="{3E3A64A2-E7E1-D699-1898-B6A2F5374EB1}"/>
          </ac:spMkLst>
        </pc:spChg>
      </pc:sldChg>
    </pc:docChg>
  </pc:docChgLst>
  <pc:docChgLst>
    <pc:chgData name="Chan Ee Hong" userId="cf657ea1-a02b-4814-a06c-e1a0458c92a1" providerId="ADAL" clId="{15C81131-29E4-48B5-A499-A95C4C35DE93}"/>
    <pc:docChg chg="undo redo custSel addSld modSld">
      <pc:chgData name="Chan Ee Hong" userId="cf657ea1-a02b-4814-a06c-e1a0458c92a1" providerId="ADAL" clId="{15C81131-29E4-48B5-A499-A95C4C35DE93}" dt="2024-02-08T06:01:08.325" v="502" actId="1076"/>
      <pc:docMkLst>
        <pc:docMk/>
      </pc:docMkLst>
      <pc:sldChg chg="addSp delSp modSp mod">
        <pc:chgData name="Chan Ee Hong" userId="cf657ea1-a02b-4814-a06c-e1a0458c92a1" providerId="ADAL" clId="{15C81131-29E4-48B5-A499-A95C4C35DE93}" dt="2024-02-08T04:54:14.078" v="44" actId="1076"/>
        <pc:sldMkLst>
          <pc:docMk/>
          <pc:sldMk cId="426136153" sldId="261"/>
        </pc:sldMkLst>
        <pc:spChg chg="mod">
          <ac:chgData name="Chan Ee Hong" userId="cf657ea1-a02b-4814-a06c-e1a0458c92a1" providerId="ADAL" clId="{15C81131-29E4-48B5-A499-A95C4C35DE93}" dt="2024-02-08T04:53:37.730" v="37" actId="20577"/>
          <ac:spMkLst>
            <pc:docMk/>
            <pc:sldMk cId="426136153" sldId="261"/>
            <ac:spMk id="4" creationId="{E8BA9031-C651-8818-EC6C-AA8CC94C6196}"/>
          </ac:spMkLst>
        </pc:spChg>
        <pc:picChg chg="add mod modCrop">
          <ac:chgData name="Chan Ee Hong" userId="cf657ea1-a02b-4814-a06c-e1a0458c92a1" providerId="ADAL" clId="{15C81131-29E4-48B5-A499-A95C4C35DE93}" dt="2024-02-08T04:54:14.078" v="44" actId="1076"/>
          <ac:picMkLst>
            <pc:docMk/>
            <pc:sldMk cId="426136153" sldId="261"/>
            <ac:picMk id="3" creationId="{CB2FBF88-2C88-9A39-28F5-4991E4035535}"/>
          </ac:picMkLst>
        </pc:picChg>
        <pc:picChg chg="del">
          <ac:chgData name="Chan Ee Hong" userId="cf657ea1-a02b-4814-a06c-e1a0458c92a1" providerId="ADAL" clId="{15C81131-29E4-48B5-A499-A95C4C35DE93}" dt="2024-02-08T04:53:41.111" v="38" actId="478"/>
          <ac:picMkLst>
            <pc:docMk/>
            <pc:sldMk cId="426136153" sldId="261"/>
            <ac:picMk id="5" creationId="{98E23CD0-0E9A-B379-52A1-B0BE9AE429AA}"/>
          </ac:picMkLst>
        </pc:picChg>
      </pc:sldChg>
      <pc:sldChg chg="modSp mod">
        <pc:chgData name="Chan Ee Hong" userId="cf657ea1-a02b-4814-a06c-e1a0458c92a1" providerId="ADAL" clId="{15C81131-29E4-48B5-A499-A95C4C35DE93}" dt="2024-02-08T05:06:07.428" v="462" actId="20577"/>
        <pc:sldMkLst>
          <pc:docMk/>
          <pc:sldMk cId="146283828" sldId="262"/>
        </pc:sldMkLst>
        <pc:spChg chg="mod">
          <ac:chgData name="Chan Ee Hong" userId="cf657ea1-a02b-4814-a06c-e1a0458c92a1" providerId="ADAL" clId="{15C81131-29E4-48B5-A499-A95C4C35DE93}" dt="2024-02-08T05:06:07.428" v="462" actId="20577"/>
          <ac:spMkLst>
            <pc:docMk/>
            <pc:sldMk cId="146283828" sldId="262"/>
            <ac:spMk id="4" creationId="{CF4F3B78-C48B-A87D-EC60-4F7D0AECC530}"/>
          </ac:spMkLst>
        </pc:spChg>
      </pc:sldChg>
      <pc:sldChg chg="addSp modSp mod">
        <pc:chgData name="Chan Ee Hong" userId="cf657ea1-a02b-4814-a06c-e1a0458c92a1" providerId="ADAL" clId="{15C81131-29E4-48B5-A499-A95C4C35DE93}" dt="2024-02-08T04:58:36.255" v="167" actId="1076"/>
        <pc:sldMkLst>
          <pc:docMk/>
          <pc:sldMk cId="1635704724" sldId="302"/>
        </pc:sldMkLst>
        <pc:spChg chg="mod">
          <ac:chgData name="Chan Ee Hong" userId="cf657ea1-a02b-4814-a06c-e1a0458c92a1" providerId="ADAL" clId="{15C81131-29E4-48B5-A499-A95C4C35DE93}" dt="2024-02-08T04:54:41.350" v="58" actId="20577"/>
          <ac:spMkLst>
            <pc:docMk/>
            <pc:sldMk cId="1635704724" sldId="302"/>
            <ac:spMk id="2" creationId="{7D4E846B-F263-775A-1C67-A37606877A8A}"/>
          </ac:spMkLst>
        </pc:spChg>
        <pc:spChg chg="mod">
          <ac:chgData name="Chan Ee Hong" userId="cf657ea1-a02b-4814-a06c-e1a0458c92a1" providerId="ADAL" clId="{15C81131-29E4-48B5-A499-A95C4C35DE93}" dt="2024-02-08T04:58:05.269" v="164" actId="20577"/>
          <ac:spMkLst>
            <pc:docMk/>
            <pc:sldMk cId="1635704724" sldId="302"/>
            <ac:spMk id="3" creationId="{7F593F2E-110B-E7C8-372B-9003303C940C}"/>
          </ac:spMkLst>
        </pc:spChg>
        <pc:spChg chg="add mod">
          <ac:chgData name="Chan Ee Hong" userId="cf657ea1-a02b-4814-a06c-e1a0458c92a1" providerId="ADAL" clId="{15C81131-29E4-48B5-A499-A95C4C35DE93}" dt="2024-02-08T04:58:36.255" v="167" actId="1076"/>
          <ac:spMkLst>
            <pc:docMk/>
            <pc:sldMk cId="1635704724" sldId="302"/>
            <ac:spMk id="4" creationId="{5E6AEBCB-E2DA-017D-60CF-E3C10BE21D77}"/>
          </ac:spMkLst>
        </pc:spChg>
      </pc:sldChg>
      <pc:sldChg chg="delSp modSp mod">
        <pc:chgData name="Chan Ee Hong" userId="cf657ea1-a02b-4814-a06c-e1a0458c92a1" providerId="ADAL" clId="{15C81131-29E4-48B5-A499-A95C4C35DE93}" dt="2024-02-08T05:01:41.569" v="392" actId="20577"/>
        <pc:sldMkLst>
          <pc:docMk/>
          <pc:sldMk cId="3093791632" sldId="303"/>
        </pc:sldMkLst>
        <pc:spChg chg="mod">
          <ac:chgData name="Chan Ee Hong" userId="cf657ea1-a02b-4814-a06c-e1a0458c92a1" providerId="ADAL" clId="{15C81131-29E4-48B5-A499-A95C4C35DE93}" dt="2024-02-08T04:59:26.110" v="197" actId="20577"/>
          <ac:spMkLst>
            <pc:docMk/>
            <pc:sldMk cId="3093791632" sldId="303"/>
            <ac:spMk id="2" creationId="{7D4E846B-F263-775A-1C67-A37606877A8A}"/>
          </ac:spMkLst>
        </pc:spChg>
        <pc:spChg chg="mod">
          <ac:chgData name="Chan Ee Hong" userId="cf657ea1-a02b-4814-a06c-e1a0458c92a1" providerId="ADAL" clId="{15C81131-29E4-48B5-A499-A95C4C35DE93}" dt="2024-02-08T05:01:41.569" v="392" actId="20577"/>
          <ac:spMkLst>
            <pc:docMk/>
            <pc:sldMk cId="3093791632" sldId="303"/>
            <ac:spMk id="3" creationId="{376D668B-0030-3589-4C40-357F6BCA55A1}"/>
          </ac:spMkLst>
        </pc:spChg>
        <pc:picChg chg="del">
          <ac:chgData name="Chan Ee Hong" userId="cf657ea1-a02b-4814-a06c-e1a0458c92a1" providerId="ADAL" clId="{15C81131-29E4-48B5-A499-A95C4C35DE93}" dt="2024-02-08T04:59:33.564" v="198" actId="478"/>
          <ac:picMkLst>
            <pc:docMk/>
            <pc:sldMk cId="3093791632" sldId="303"/>
            <ac:picMk id="7" creationId="{5774EFB5-BFB5-FF27-3FB5-D27FE545D98C}"/>
          </ac:picMkLst>
        </pc:picChg>
        <pc:picChg chg="del">
          <ac:chgData name="Chan Ee Hong" userId="cf657ea1-a02b-4814-a06c-e1a0458c92a1" providerId="ADAL" clId="{15C81131-29E4-48B5-A499-A95C4C35DE93}" dt="2024-02-08T04:59:35.414" v="199" actId="478"/>
          <ac:picMkLst>
            <pc:docMk/>
            <pc:sldMk cId="3093791632" sldId="303"/>
            <ac:picMk id="9" creationId="{85FDD164-2A3A-8961-761D-A03F48DC671F}"/>
          </ac:picMkLst>
        </pc:picChg>
      </pc:sldChg>
      <pc:sldChg chg="addSp modSp mod">
        <pc:chgData name="Chan Ee Hong" userId="cf657ea1-a02b-4814-a06c-e1a0458c92a1" providerId="ADAL" clId="{15C81131-29E4-48B5-A499-A95C4C35DE93}" dt="2024-02-08T06:01:08.325" v="502" actId="1076"/>
        <pc:sldMkLst>
          <pc:docMk/>
          <pc:sldMk cId="798465920" sldId="314"/>
        </pc:sldMkLst>
        <pc:picChg chg="add mod modCrop">
          <ac:chgData name="Chan Ee Hong" userId="cf657ea1-a02b-4814-a06c-e1a0458c92a1" providerId="ADAL" clId="{15C81131-29E4-48B5-A499-A95C4C35DE93}" dt="2024-02-08T06:01:08.325" v="502" actId="1076"/>
          <ac:picMkLst>
            <pc:docMk/>
            <pc:sldMk cId="798465920" sldId="314"/>
            <ac:picMk id="5" creationId="{4C2FA851-4360-A885-9CBD-33D9C1E39DA6}"/>
          </ac:picMkLst>
        </pc:picChg>
      </pc:sldChg>
      <pc:sldChg chg="addSp delSp modSp mod">
        <pc:chgData name="Chan Ee Hong" userId="cf657ea1-a02b-4814-a06c-e1a0458c92a1" providerId="ADAL" clId="{15C81131-29E4-48B5-A499-A95C4C35DE93}" dt="2024-02-08T05:03:27.272" v="428" actId="1076"/>
        <pc:sldMkLst>
          <pc:docMk/>
          <pc:sldMk cId="4080436150" sldId="319"/>
        </pc:sldMkLst>
        <pc:spChg chg="mod">
          <ac:chgData name="Chan Ee Hong" userId="cf657ea1-a02b-4814-a06c-e1a0458c92a1" providerId="ADAL" clId="{15C81131-29E4-48B5-A499-A95C4C35DE93}" dt="2024-02-08T05:02:34.741" v="410" actId="20577"/>
          <ac:spMkLst>
            <pc:docMk/>
            <pc:sldMk cId="4080436150" sldId="319"/>
            <ac:spMk id="2" creationId="{5A103852-8F43-A3BD-21D6-F40253DAC0C3}"/>
          </ac:spMkLst>
        </pc:spChg>
        <pc:spChg chg="mod">
          <ac:chgData name="Chan Ee Hong" userId="cf657ea1-a02b-4814-a06c-e1a0458c92a1" providerId="ADAL" clId="{15C81131-29E4-48B5-A499-A95C4C35DE93}" dt="2024-02-08T05:03:03.080" v="424" actId="20577"/>
          <ac:spMkLst>
            <pc:docMk/>
            <pc:sldMk cId="4080436150" sldId="319"/>
            <ac:spMk id="3" creationId="{37A38325-95B7-7D6A-EBD4-E7B5E66139E0}"/>
          </ac:spMkLst>
        </pc:spChg>
        <pc:picChg chg="add mod modCrop">
          <ac:chgData name="Chan Ee Hong" userId="cf657ea1-a02b-4814-a06c-e1a0458c92a1" providerId="ADAL" clId="{15C81131-29E4-48B5-A499-A95C4C35DE93}" dt="2024-02-08T05:03:27.272" v="428" actId="1076"/>
          <ac:picMkLst>
            <pc:docMk/>
            <pc:sldMk cId="4080436150" sldId="319"/>
            <ac:picMk id="5" creationId="{8B7A5CB4-F6BE-B8DE-70A5-8F119C11D706}"/>
          </ac:picMkLst>
        </pc:picChg>
        <pc:picChg chg="del">
          <ac:chgData name="Chan Ee Hong" userId="cf657ea1-a02b-4814-a06c-e1a0458c92a1" providerId="ADAL" clId="{15C81131-29E4-48B5-A499-A95C4C35DE93}" dt="2024-02-08T05:02:37.695" v="411" actId="478"/>
          <ac:picMkLst>
            <pc:docMk/>
            <pc:sldMk cId="4080436150" sldId="319"/>
            <ac:picMk id="2050" creationId="{1FCEFB41-9A93-2FE6-5EDF-70620B16FF15}"/>
          </ac:picMkLst>
        </pc:picChg>
        <pc:picChg chg="del">
          <ac:chgData name="Chan Ee Hong" userId="cf657ea1-a02b-4814-a06c-e1a0458c92a1" providerId="ADAL" clId="{15C81131-29E4-48B5-A499-A95C4C35DE93}" dt="2024-02-08T05:02:38.925" v="412" actId="478"/>
          <ac:picMkLst>
            <pc:docMk/>
            <pc:sldMk cId="4080436150" sldId="319"/>
            <ac:picMk id="2052" creationId="{70F1C531-DD02-7BA1-70CF-8C84CC3E82E2}"/>
          </ac:picMkLst>
        </pc:picChg>
      </pc:sldChg>
      <pc:sldChg chg="addSp delSp modSp new mod">
        <pc:chgData name="Chan Ee Hong" userId="cf657ea1-a02b-4814-a06c-e1a0458c92a1" providerId="ADAL" clId="{15C81131-29E4-48B5-A499-A95C4C35DE93}" dt="2024-02-08T05:05:58.574" v="457" actId="478"/>
        <pc:sldMkLst>
          <pc:docMk/>
          <pc:sldMk cId="2858689244" sldId="346"/>
        </pc:sldMkLst>
        <pc:spChg chg="mod">
          <ac:chgData name="Chan Ee Hong" userId="cf657ea1-a02b-4814-a06c-e1a0458c92a1" providerId="ADAL" clId="{15C81131-29E4-48B5-A499-A95C4C35DE93}" dt="2024-02-08T05:05:19.456" v="450" actId="20577"/>
          <ac:spMkLst>
            <pc:docMk/>
            <pc:sldMk cId="2858689244" sldId="346"/>
            <ac:spMk id="2" creationId="{EB48BA8B-6568-6235-ABA6-BCFFFB8C1A77}"/>
          </ac:spMkLst>
        </pc:spChg>
        <pc:spChg chg="del">
          <ac:chgData name="Chan Ee Hong" userId="cf657ea1-a02b-4814-a06c-e1a0458c92a1" providerId="ADAL" clId="{15C81131-29E4-48B5-A499-A95C4C35DE93}" dt="2024-02-08T05:05:58.574" v="457" actId="478"/>
          <ac:spMkLst>
            <pc:docMk/>
            <pc:sldMk cId="2858689244" sldId="346"/>
            <ac:spMk id="3" creationId="{03CD36AA-6B58-FBC9-7927-06D8157E61D1}"/>
          </ac:spMkLst>
        </pc:spChg>
        <pc:picChg chg="add mod modCrop">
          <ac:chgData name="Chan Ee Hong" userId="cf657ea1-a02b-4814-a06c-e1a0458c92a1" providerId="ADAL" clId="{15C81131-29E4-48B5-A499-A95C4C35DE93}" dt="2024-02-08T05:05:53.247" v="456" actId="1076"/>
          <ac:picMkLst>
            <pc:docMk/>
            <pc:sldMk cId="2858689244" sldId="346"/>
            <ac:picMk id="5" creationId="{FE9BBCE7-B0D4-F376-BBE2-E2050A53FBDC}"/>
          </ac:picMkLst>
        </pc:picChg>
      </pc:sldChg>
      <pc:sldChg chg="addSp delSp modSp new mod">
        <pc:chgData name="Chan Ee Hong" userId="cf657ea1-a02b-4814-a06c-e1a0458c92a1" providerId="ADAL" clId="{15C81131-29E4-48B5-A499-A95C4C35DE93}" dt="2024-02-08T05:08:39.382" v="496" actId="1076"/>
        <pc:sldMkLst>
          <pc:docMk/>
          <pc:sldMk cId="1154968553" sldId="347"/>
        </pc:sldMkLst>
        <pc:spChg chg="mod">
          <ac:chgData name="Chan Ee Hong" userId="cf657ea1-a02b-4814-a06c-e1a0458c92a1" providerId="ADAL" clId="{15C81131-29E4-48B5-A499-A95C4C35DE93}" dt="2024-02-08T05:08:10.429" v="489" actId="20577"/>
          <ac:spMkLst>
            <pc:docMk/>
            <pc:sldMk cId="1154968553" sldId="347"/>
            <ac:spMk id="2" creationId="{06C24126-50AD-981B-EF3B-D7CFB1F41491}"/>
          </ac:spMkLst>
        </pc:spChg>
        <pc:spChg chg="del">
          <ac:chgData name="Chan Ee Hong" userId="cf657ea1-a02b-4814-a06c-e1a0458c92a1" providerId="ADAL" clId="{15C81131-29E4-48B5-A499-A95C4C35DE93}" dt="2024-02-08T05:08:23.126" v="490" actId="478"/>
          <ac:spMkLst>
            <pc:docMk/>
            <pc:sldMk cId="1154968553" sldId="347"/>
            <ac:spMk id="3" creationId="{6DDCB0D1-56EC-D58D-653B-2DF11DC817B0}"/>
          </ac:spMkLst>
        </pc:spChg>
        <pc:picChg chg="add mod modCrop">
          <ac:chgData name="Chan Ee Hong" userId="cf657ea1-a02b-4814-a06c-e1a0458c92a1" providerId="ADAL" clId="{15C81131-29E4-48B5-A499-A95C4C35DE93}" dt="2024-02-08T05:08:39.382" v="496" actId="1076"/>
          <ac:picMkLst>
            <pc:docMk/>
            <pc:sldMk cId="1154968553" sldId="347"/>
            <ac:picMk id="5" creationId="{4A86B7D2-C309-A31F-E769-B1E8D2E8DA8A}"/>
          </ac:picMkLst>
        </pc:picChg>
      </pc:sldChg>
    </pc:docChg>
  </pc:docChgLst>
  <pc:docChgLst>
    <pc:chgData name="Chan Ee Hong" userId="cf657ea1-a02b-4814-a06c-e1a0458c92a1" providerId="ADAL" clId="{DA1172EE-14A4-46D3-B854-70F74BD3268D}"/>
    <pc:docChg chg="modSld">
      <pc:chgData name="Chan Ee Hong" userId="cf657ea1-a02b-4814-a06c-e1a0458c92a1" providerId="ADAL" clId="{DA1172EE-14A4-46D3-B854-70F74BD3268D}" dt="2024-03-14T07:10:35.663" v="1" actId="20577"/>
      <pc:docMkLst>
        <pc:docMk/>
      </pc:docMkLst>
      <pc:sldChg chg="modSp mod">
        <pc:chgData name="Chan Ee Hong" userId="cf657ea1-a02b-4814-a06c-e1a0458c92a1" providerId="ADAL" clId="{DA1172EE-14A4-46D3-B854-70F74BD3268D}" dt="2024-03-14T07:10:35.663" v="1" actId="20577"/>
        <pc:sldMkLst>
          <pc:docMk/>
          <pc:sldMk cId="3799789480" sldId="256"/>
        </pc:sldMkLst>
        <pc:spChg chg="mod">
          <ac:chgData name="Chan Ee Hong" userId="cf657ea1-a02b-4814-a06c-e1a0458c92a1" providerId="ADAL" clId="{DA1172EE-14A4-46D3-B854-70F74BD3268D}" dt="2024-03-14T07:10:35.663" v="1" actId="20577"/>
          <ac:spMkLst>
            <pc:docMk/>
            <pc:sldMk cId="3799789480" sldId="256"/>
            <ac:spMk id="2" creationId="{9A6980B2-5705-0CF9-A884-10780E6C0D96}"/>
          </ac:spMkLst>
        </pc:spChg>
      </pc:sldChg>
    </pc:docChg>
  </pc:docChgLst>
  <pc:docChgLst>
    <pc:chgData name="Chan Ee Hong" userId="cf657ea1-a02b-4814-a06c-e1a0458c92a1" providerId="ADAL" clId="{E55FFBE7-4863-4C13-B11A-8DED3B292574}"/>
    <pc:docChg chg="custSel addSld delSld modSld">
      <pc:chgData name="Chan Ee Hong" userId="cf657ea1-a02b-4814-a06c-e1a0458c92a1" providerId="ADAL" clId="{E55FFBE7-4863-4C13-B11A-8DED3B292574}" dt="2024-02-22T07:54:14.440" v="604" actId="1076"/>
      <pc:docMkLst>
        <pc:docMk/>
      </pc:docMkLst>
      <pc:sldChg chg="del">
        <pc:chgData name="Chan Ee Hong" userId="cf657ea1-a02b-4814-a06c-e1a0458c92a1" providerId="ADAL" clId="{E55FFBE7-4863-4C13-B11A-8DED3B292574}" dt="2024-02-22T02:49:54.602" v="0" actId="47"/>
        <pc:sldMkLst>
          <pc:docMk/>
          <pc:sldMk cId="426136153" sldId="261"/>
        </pc:sldMkLst>
      </pc:sldChg>
      <pc:sldChg chg="del">
        <pc:chgData name="Chan Ee Hong" userId="cf657ea1-a02b-4814-a06c-e1a0458c92a1" providerId="ADAL" clId="{E55FFBE7-4863-4C13-B11A-8DED3B292574}" dt="2024-02-22T02:49:54.602" v="0" actId="47"/>
        <pc:sldMkLst>
          <pc:docMk/>
          <pc:sldMk cId="3301651120" sldId="373"/>
        </pc:sldMkLst>
      </pc:sldChg>
      <pc:sldChg chg="del">
        <pc:chgData name="Chan Ee Hong" userId="cf657ea1-a02b-4814-a06c-e1a0458c92a1" providerId="ADAL" clId="{E55FFBE7-4863-4C13-B11A-8DED3B292574}" dt="2024-02-22T02:49:54.602" v="0" actId="47"/>
        <pc:sldMkLst>
          <pc:docMk/>
          <pc:sldMk cId="4041147762" sldId="374"/>
        </pc:sldMkLst>
      </pc:sldChg>
      <pc:sldChg chg="del">
        <pc:chgData name="Chan Ee Hong" userId="cf657ea1-a02b-4814-a06c-e1a0458c92a1" providerId="ADAL" clId="{E55FFBE7-4863-4C13-B11A-8DED3B292574}" dt="2024-02-22T02:49:54.602" v="0" actId="47"/>
        <pc:sldMkLst>
          <pc:docMk/>
          <pc:sldMk cId="2880637331" sldId="375"/>
        </pc:sldMkLst>
      </pc:sldChg>
      <pc:sldChg chg="del">
        <pc:chgData name="Chan Ee Hong" userId="cf657ea1-a02b-4814-a06c-e1a0458c92a1" providerId="ADAL" clId="{E55FFBE7-4863-4C13-B11A-8DED3B292574}" dt="2024-02-22T02:49:54.602" v="0" actId="47"/>
        <pc:sldMkLst>
          <pc:docMk/>
          <pc:sldMk cId="3065651434" sldId="376"/>
        </pc:sldMkLst>
      </pc:sldChg>
      <pc:sldChg chg="del">
        <pc:chgData name="Chan Ee Hong" userId="cf657ea1-a02b-4814-a06c-e1a0458c92a1" providerId="ADAL" clId="{E55FFBE7-4863-4C13-B11A-8DED3B292574}" dt="2024-02-22T02:49:54.602" v="0" actId="47"/>
        <pc:sldMkLst>
          <pc:docMk/>
          <pc:sldMk cId="1424172652" sldId="377"/>
        </pc:sldMkLst>
      </pc:sldChg>
      <pc:sldChg chg="del">
        <pc:chgData name="Chan Ee Hong" userId="cf657ea1-a02b-4814-a06c-e1a0458c92a1" providerId="ADAL" clId="{E55FFBE7-4863-4C13-B11A-8DED3B292574}" dt="2024-02-22T02:49:54.602" v="0" actId="47"/>
        <pc:sldMkLst>
          <pc:docMk/>
          <pc:sldMk cId="1874249212" sldId="378"/>
        </pc:sldMkLst>
      </pc:sldChg>
      <pc:sldChg chg="addSp delSp modSp mod">
        <pc:chgData name="Chan Ee Hong" userId="cf657ea1-a02b-4814-a06c-e1a0458c92a1" providerId="ADAL" clId="{E55FFBE7-4863-4C13-B11A-8DED3B292574}" dt="2024-02-22T07:54:14.440" v="604" actId="1076"/>
        <pc:sldMkLst>
          <pc:docMk/>
          <pc:sldMk cId="3733980740" sldId="379"/>
        </pc:sldMkLst>
        <pc:picChg chg="add mod">
          <ac:chgData name="Chan Ee Hong" userId="cf657ea1-a02b-4814-a06c-e1a0458c92a1" providerId="ADAL" clId="{E55FFBE7-4863-4C13-B11A-8DED3B292574}" dt="2024-02-22T07:54:14.440" v="604" actId="1076"/>
          <ac:picMkLst>
            <pc:docMk/>
            <pc:sldMk cId="3733980740" sldId="379"/>
            <ac:picMk id="6" creationId="{F7B0D815-81BD-DF47-E66D-DFFB0F48DF1B}"/>
          </ac:picMkLst>
        </pc:picChg>
        <pc:picChg chg="del">
          <ac:chgData name="Chan Ee Hong" userId="cf657ea1-a02b-4814-a06c-e1a0458c92a1" providerId="ADAL" clId="{E55FFBE7-4863-4C13-B11A-8DED3B292574}" dt="2024-02-22T07:54:10.059" v="602" actId="478"/>
          <ac:picMkLst>
            <pc:docMk/>
            <pc:sldMk cId="3733980740" sldId="379"/>
            <ac:picMk id="11" creationId="{8DA5FBE6-40D4-0F0B-8D7B-319AA67D63C6}"/>
          </ac:picMkLst>
        </pc:picChg>
      </pc:sldChg>
      <pc:sldChg chg="addSp modSp mod">
        <pc:chgData name="Chan Ee Hong" userId="cf657ea1-a02b-4814-a06c-e1a0458c92a1" providerId="ADAL" clId="{E55FFBE7-4863-4C13-B11A-8DED3B292574}" dt="2024-02-22T04:50:40.048" v="575" actId="1076"/>
        <pc:sldMkLst>
          <pc:docMk/>
          <pc:sldMk cId="4110771449" sldId="402"/>
        </pc:sldMkLst>
        <pc:picChg chg="add mod modCrop">
          <ac:chgData name="Chan Ee Hong" userId="cf657ea1-a02b-4814-a06c-e1a0458c92a1" providerId="ADAL" clId="{E55FFBE7-4863-4C13-B11A-8DED3B292574}" dt="2024-02-22T04:50:40.048" v="575" actId="1076"/>
          <ac:picMkLst>
            <pc:docMk/>
            <pc:sldMk cId="4110771449" sldId="402"/>
            <ac:picMk id="3" creationId="{EB3F271C-0F58-0476-F60D-FF43D0F4D631}"/>
          </ac:picMkLst>
        </pc:picChg>
      </pc:sldChg>
      <pc:sldChg chg="addSp delSp modSp new mod modClrScheme chgLayout">
        <pc:chgData name="Chan Ee Hong" userId="cf657ea1-a02b-4814-a06c-e1a0458c92a1" providerId="ADAL" clId="{E55FFBE7-4863-4C13-B11A-8DED3B292574}" dt="2024-02-22T03:03:25.805" v="380" actId="1076"/>
        <pc:sldMkLst>
          <pc:docMk/>
          <pc:sldMk cId="2014256528" sldId="403"/>
        </pc:sldMkLst>
        <pc:spChg chg="del mod ord">
          <ac:chgData name="Chan Ee Hong" userId="cf657ea1-a02b-4814-a06c-e1a0458c92a1" providerId="ADAL" clId="{E55FFBE7-4863-4C13-B11A-8DED3B292574}" dt="2024-02-22T02:53:16.269" v="2" actId="700"/>
          <ac:spMkLst>
            <pc:docMk/>
            <pc:sldMk cId="2014256528" sldId="403"/>
            <ac:spMk id="2" creationId="{78CFF64F-8D51-0B60-BD5E-86CA530D6D74}"/>
          </ac:spMkLst>
        </pc:spChg>
        <pc:spChg chg="del mod ord">
          <ac:chgData name="Chan Ee Hong" userId="cf657ea1-a02b-4814-a06c-e1a0458c92a1" providerId="ADAL" clId="{E55FFBE7-4863-4C13-B11A-8DED3B292574}" dt="2024-02-22T02:53:16.269" v="2" actId="700"/>
          <ac:spMkLst>
            <pc:docMk/>
            <pc:sldMk cId="2014256528" sldId="403"/>
            <ac:spMk id="3" creationId="{14D9B4BD-0AD0-F05C-57DA-B1EFE49A93B1}"/>
          </ac:spMkLst>
        </pc:spChg>
        <pc:spChg chg="add mod ord">
          <ac:chgData name="Chan Ee Hong" userId="cf657ea1-a02b-4814-a06c-e1a0458c92a1" providerId="ADAL" clId="{E55FFBE7-4863-4C13-B11A-8DED3B292574}" dt="2024-02-22T02:53:24.884" v="31" actId="20577"/>
          <ac:spMkLst>
            <pc:docMk/>
            <pc:sldMk cId="2014256528" sldId="403"/>
            <ac:spMk id="4" creationId="{1C5D565F-D578-64D8-14A2-CBDE5DAEE289}"/>
          </ac:spMkLst>
        </pc:spChg>
        <pc:spChg chg="add mod ord">
          <ac:chgData name="Chan Ee Hong" userId="cf657ea1-a02b-4814-a06c-e1a0458c92a1" providerId="ADAL" clId="{E55FFBE7-4863-4C13-B11A-8DED3B292574}" dt="2024-02-22T02:59:35.491" v="355" actId="14"/>
          <ac:spMkLst>
            <pc:docMk/>
            <pc:sldMk cId="2014256528" sldId="403"/>
            <ac:spMk id="5" creationId="{B9015D48-4A0B-2B18-916D-88049110AC65}"/>
          </ac:spMkLst>
        </pc:spChg>
        <pc:spChg chg="add mod">
          <ac:chgData name="Chan Ee Hong" userId="cf657ea1-a02b-4814-a06c-e1a0458c92a1" providerId="ADAL" clId="{E55FFBE7-4863-4C13-B11A-8DED3B292574}" dt="2024-02-22T03:03:00.279" v="370" actId="1076"/>
          <ac:spMkLst>
            <pc:docMk/>
            <pc:sldMk cId="2014256528" sldId="403"/>
            <ac:spMk id="6" creationId="{93B93217-F888-CD54-8063-A579908E92D3}"/>
          </ac:spMkLst>
        </pc:spChg>
        <pc:spChg chg="add mod">
          <ac:chgData name="Chan Ee Hong" userId="cf657ea1-a02b-4814-a06c-e1a0458c92a1" providerId="ADAL" clId="{E55FFBE7-4863-4C13-B11A-8DED3B292574}" dt="2024-02-22T03:03:25.805" v="380" actId="1076"/>
          <ac:spMkLst>
            <pc:docMk/>
            <pc:sldMk cId="2014256528" sldId="403"/>
            <ac:spMk id="7" creationId="{0680772F-F1BB-467A-5ADF-4E8AB8FF896F}"/>
          </ac:spMkLst>
        </pc:spChg>
        <pc:picChg chg="add mod">
          <ac:chgData name="Chan Ee Hong" userId="cf657ea1-a02b-4814-a06c-e1a0458c92a1" providerId="ADAL" clId="{E55FFBE7-4863-4C13-B11A-8DED3B292574}" dt="2024-02-22T03:02:35.031" v="359" actId="1076"/>
          <ac:picMkLst>
            <pc:docMk/>
            <pc:sldMk cId="2014256528" sldId="403"/>
            <ac:picMk id="1026" creationId="{808FA308-3F7B-5463-A4CF-67CA8CB464BA}"/>
          </ac:picMkLst>
        </pc:picChg>
      </pc:sldChg>
      <pc:sldChg chg="addSp delSp modSp new mod">
        <pc:chgData name="Chan Ee Hong" userId="cf657ea1-a02b-4814-a06c-e1a0458c92a1" providerId="ADAL" clId="{E55FFBE7-4863-4C13-B11A-8DED3B292574}" dt="2024-02-22T03:04:42.472" v="407" actId="1076"/>
        <pc:sldMkLst>
          <pc:docMk/>
          <pc:sldMk cId="2708190442" sldId="404"/>
        </pc:sldMkLst>
        <pc:spChg chg="mod">
          <ac:chgData name="Chan Ee Hong" userId="cf657ea1-a02b-4814-a06c-e1a0458c92a1" providerId="ADAL" clId="{E55FFBE7-4863-4C13-B11A-8DED3B292574}" dt="2024-02-22T03:04:14.609" v="400" actId="20577"/>
          <ac:spMkLst>
            <pc:docMk/>
            <pc:sldMk cId="2708190442" sldId="404"/>
            <ac:spMk id="2" creationId="{DA8C6BBF-4253-A6E5-DAD3-725B5CC893CA}"/>
          </ac:spMkLst>
        </pc:spChg>
        <pc:spChg chg="del">
          <ac:chgData name="Chan Ee Hong" userId="cf657ea1-a02b-4814-a06c-e1a0458c92a1" providerId="ADAL" clId="{E55FFBE7-4863-4C13-B11A-8DED3B292574}" dt="2024-02-22T03:04:18.269" v="401" actId="478"/>
          <ac:spMkLst>
            <pc:docMk/>
            <pc:sldMk cId="2708190442" sldId="404"/>
            <ac:spMk id="3" creationId="{7413B655-D087-38F2-EC1D-A01312B60BF9}"/>
          </ac:spMkLst>
        </pc:spChg>
        <pc:picChg chg="add mod modCrop">
          <ac:chgData name="Chan Ee Hong" userId="cf657ea1-a02b-4814-a06c-e1a0458c92a1" providerId="ADAL" clId="{E55FFBE7-4863-4C13-B11A-8DED3B292574}" dt="2024-02-22T03:04:42.472" v="407" actId="1076"/>
          <ac:picMkLst>
            <pc:docMk/>
            <pc:sldMk cId="2708190442" sldId="404"/>
            <ac:picMk id="5" creationId="{1E6F432D-ECE7-E483-898F-A2F6142FEC7F}"/>
          </ac:picMkLst>
        </pc:picChg>
      </pc:sldChg>
      <pc:sldChg chg="addSp modSp new mod">
        <pc:chgData name="Chan Ee Hong" userId="cf657ea1-a02b-4814-a06c-e1a0458c92a1" providerId="ADAL" clId="{E55FFBE7-4863-4C13-B11A-8DED3B292574}" dt="2024-02-22T03:15:18.373" v="540" actId="1076"/>
        <pc:sldMkLst>
          <pc:docMk/>
          <pc:sldMk cId="3788273889" sldId="405"/>
        </pc:sldMkLst>
        <pc:spChg chg="mod">
          <ac:chgData name="Chan Ee Hong" userId="cf657ea1-a02b-4814-a06c-e1a0458c92a1" providerId="ADAL" clId="{E55FFBE7-4863-4C13-B11A-8DED3B292574}" dt="2024-02-22T03:11:10.505" v="425" actId="20577"/>
          <ac:spMkLst>
            <pc:docMk/>
            <pc:sldMk cId="3788273889" sldId="405"/>
            <ac:spMk id="2" creationId="{1B89FD27-A2A2-8532-2825-9D89C6491F47}"/>
          </ac:spMkLst>
        </pc:spChg>
        <pc:spChg chg="mod">
          <ac:chgData name="Chan Ee Hong" userId="cf657ea1-a02b-4814-a06c-e1a0458c92a1" providerId="ADAL" clId="{E55FFBE7-4863-4C13-B11A-8DED3B292574}" dt="2024-02-22T03:14:31.312" v="536" actId="20577"/>
          <ac:spMkLst>
            <pc:docMk/>
            <pc:sldMk cId="3788273889" sldId="405"/>
            <ac:spMk id="3" creationId="{16713733-2026-384D-2CF1-0C5290E88B30}"/>
          </ac:spMkLst>
        </pc:spChg>
        <pc:picChg chg="add mod modCrop">
          <ac:chgData name="Chan Ee Hong" userId="cf657ea1-a02b-4814-a06c-e1a0458c92a1" providerId="ADAL" clId="{E55FFBE7-4863-4C13-B11A-8DED3B292574}" dt="2024-02-22T03:15:18.373" v="540" actId="1076"/>
          <ac:picMkLst>
            <pc:docMk/>
            <pc:sldMk cId="3788273889" sldId="405"/>
            <ac:picMk id="5" creationId="{3C4022BC-CF10-5820-A24C-21106E84044D}"/>
          </ac:picMkLst>
        </pc:picChg>
      </pc:sldChg>
      <pc:sldChg chg="addSp delSp modSp new mod">
        <pc:chgData name="Chan Ee Hong" userId="cf657ea1-a02b-4814-a06c-e1a0458c92a1" providerId="ADAL" clId="{E55FFBE7-4863-4C13-B11A-8DED3B292574}" dt="2024-02-22T03:24:15.455" v="571" actId="1076"/>
        <pc:sldMkLst>
          <pc:docMk/>
          <pc:sldMk cId="2191171814" sldId="406"/>
        </pc:sldMkLst>
        <pc:spChg chg="mod">
          <ac:chgData name="Chan Ee Hong" userId="cf657ea1-a02b-4814-a06c-e1a0458c92a1" providerId="ADAL" clId="{E55FFBE7-4863-4C13-B11A-8DED3B292574}" dt="2024-02-22T03:23:31.386" v="564" actId="20577"/>
          <ac:spMkLst>
            <pc:docMk/>
            <pc:sldMk cId="2191171814" sldId="406"/>
            <ac:spMk id="2" creationId="{8DA00044-BB7F-A1CF-B938-113F299307CF}"/>
          </ac:spMkLst>
        </pc:spChg>
        <pc:spChg chg="del">
          <ac:chgData name="Chan Ee Hong" userId="cf657ea1-a02b-4814-a06c-e1a0458c92a1" providerId="ADAL" clId="{E55FFBE7-4863-4C13-B11A-8DED3B292574}" dt="2024-02-22T03:23:52.565" v="568" actId="478"/>
          <ac:spMkLst>
            <pc:docMk/>
            <pc:sldMk cId="2191171814" sldId="406"/>
            <ac:spMk id="3" creationId="{2021A132-8BFF-7F88-1476-C89F502F1B53}"/>
          </ac:spMkLst>
        </pc:spChg>
        <pc:picChg chg="add mod modCrop">
          <ac:chgData name="Chan Ee Hong" userId="cf657ea1-a02b-4814-a06c-e1a0458c92a1" providerId="ADAL" clId="{E55FFBE7-4863-4C13-B11A-8DED3B292574}" dt="2024-02-22T03:24:15.455" v="571" actId="1076"/>
          <ac:picMkLst>
            <pc:docMk/>
            <pc:sldMk cId="2191171814" sldId="406"/>
            <ac:picMk id="5" creationId="{E65411C0-2C14-F203-98C3-9BD2BC22DC20}"/>
          </ac:picMkLst>
        </pc:picChg>
      </pc:sldChg>
      <pc:sldChg chg="addSp delSp modSp new mod">
        <pc:chgData name="Chan Ee Hong" userId="cf657ea1-a02b-4814-a06c-e1a0458c92a1" providerId="ADAL" clId="{E55FFBE7-4863-4C13-B11A-8DED3B292574}" dt="2024-02-22T05:36:35.909" v="601" actId="1076"/>
        <pc:sldMkLst>
          <pc:docMk/>
          <pc:sldMk cId="4082786387" sldId="407"/>
        </pc:sldMkLst>
        <pc:spChg chg="mod">
          <ac:chgData name="Chan Ee Hong" userId="cf657ea1-a02b-4814-a06c-e1a0458c92a1" providerId="ADAL" clId="{E55FFBE7-4863-4C13-B11A-8DED3B292574}" dt="2024-02-22T05:36:06.895" v="593" actId="20577"/>
          <ac:spMkLst>
            <pc:docMk/>
            <pc:sldMk cId="4082786387" sldId="407"/>
            <ac:spMk id="2" creationId="{7C4E20A6-D3A4-B607-7F56-7C5A001ECEB7}"/>
          </ac:spMkLst>
        </pc:spChg>
        <pc:spChg chg="del">
          <ac:chgData name="Chan Ee Hong" userId="cf657ea1-a02b-4814-a06c-e1a0458c92a1" providerId="ADAL" clId="{E55FFBE7-4863-4C13-B11A-8DED3B292574}" dt="2024-02-22T05:36:28.320" v="598" actId="478"/>
          <ac:spMkLst>
            <pc:docMk/>
            <pc:sldMk cId="4082786387" sldId="407"/>
            <ac:spMk id="3" creationId="{AF0EFC10-7210-347A-2BE8-CFA98511159C}"/>
          </ac:spMkLst>
        </pc:spChg>
        <pc:picChg chg="add mod modCrop">
          <ac:chgData name="Chan Ee Hong" userId="cf657ea1-a02b-4814-a06c-e1a0458c92a1" providerId="ADAL" clId="{E55FFBE7-4863-4C13-B11A-8DED3B292574}" dt="2024-02-22T05:36:35.909" v="601" actId="1076"/>
          <ac:picMkLst>
            <pc:docMk/>
            <pc:sldMk cId="4082786387" sldId="407"/>
            <ac:picMk id="5" creationId="{B21A9D81-BCE4-F248-C09D-277EA250286E}"/>
          </ac:picMkLst>
        </pc:picChg>
      </pc:sldChg>
    </pc:docChg>
  </pc:docChgLst>
  <pc:docChgLst>
    <pc:chgData name="Chan Ee Hong" userId="cf657ea1-a02b-4814-a06c-e1a0458c92a1" providerId="ADAL" clId="{55A7981C-29CF-490D-B14F-62809CE1A97D}"/>
    <pc:docChg chg="undo custSel addSld delSld modSld">
      <pc:chgData name="Chan Ee Hong" userId="cf657ea1-a02b-4814-a06c-e1a0458c92a1" providerId="ADAL" clId="{55A7981C-29CF-490D-B14F-62809CE1A97D}" dt="2024-02-15T06:46:57.006" v="1038" actId="20577"/>
      <pc:docMkLst>
        <pc:docMk/>
      </pc:docMkLst>
      <pc:sldChg chg="addSp delSp modSp add del mod">
        <pc:chgData name="Chan Ee Hong" userId="cf657ea1-a02b-4814-a06c-e1a0458c92a1" providerId="ADAL" clId="{55A7981C-29CF-490D-B14F-62809CE1A97D}" dt="2024-02-15T04:36:11.155" v="37" actId="1076"/>
        <pc:sldMkLst>
          <pc:docMk/>
          <pc:sldMk cId="426136153" sldId="261"/>
        </pc:sldMkLst>
        <pc:spChg chg="mod">
          <ac:chgData name="Chan Ee Hong" userId="cf657ea1-a02b-4814-a06c-e1a0458c92a1" providerId="ADAL" clId="{55A7981C-29CF-490D-B14F-62809CE1A97D}" dt="2024-02-15T04:34:59.480" v="21" actId="20577"/>
          <ac:spMkLst>
            <pc:docMk/>
            <pc:sldMk cId="426136153" sldId="261"/>
            <ac:spMk id="4" creationId="{E8BA9031-C651-8818-EC6C-AA8CC94C6196}"/>
          </ac:spMkLst>
        </pc:spChg>
        <pc:picChg chg="del">
          <ac:chgData name="Chan Ee Hong" userId="cf657ea1-a02b-4814-a06c-e1a0458c92a1" providerId="ADAL" clId="{55A7981C-29CF-490D-B14F-62809CE1A97D}" dt="2024-02-15T04:35:00.888" v="22" actId="478"/>
          <ac:picMkLst>
            <pc:docMk/>
            <pc:sldMk cId="426136153" sldId="261"/>
            <ac:picMk id="3" creationId="{CB2FBF88-2C88-9A39-28F5-4991E4035535}"/>
          </ac:picMkLst>
        </pc:picChg>
        <pc:picChg chg="add mod modCrop">
          <ac:chgData name="Chan Ee Hong" userId="cf657ea1-a02b-4814-a06c-e1a0458c92a1" providerId="ADAL" clId="{55A7981C-29CF-490D-B14F-62809CE1A97D}" dt="2024-02-15T04:36:09.032" v="36" actId="1076"/>
          <ac:picMkLst>
            <pc:docMk/>
            <pc:sldMk cId="426136153" sldId="261"/>
            <ac:picMk id="5" creationId="{6589DDA1-AB62-4A7E-224D-DEED2684740C}"/>
          </ac:picMkLst>
        </pc:picChg>
        <pc:picChg chg="add mod modCrop">
          <ac:chgData name="Chan Ee Hong" userId="cf657ea1-a02b-4814-a06c-e1a0458c92a1" providerId="ADAL" clId="{55A7981C-29CF-490D-B14F-62809CE1A97D}" dt="2024-02-15T04:36:11.155" v="37" actId="1076"/>
          <ac:picMkLst>
            <pc:docMk/>
            <pc:sldMk cId="426136153" sldId="261"/>
            <ac:picMk id="7" creationId="{736E7985-31F7-04D4-0C57-1A0F8F406239}"/>
          </ac:picMkLst>
        </pc:picChg>
        <pc:picChg chg="add mod modCrop">
          <ac:chgData name="Chan Ee Hong" userId="cf657ea1-a02b-4814-a06c-e1a0458c92a1" providerId="ADAL" clId="{55A7981C-29CF-490D-B14F-62809CE1A97D}" dt="2024-02-15T04:36:05.340" v="34" actId="1076"/>
          <ac:picMkLst>
            <pc:docMk/>
            <pc:sldMk cId="426136153" sldId="261"/>
            <ac:picMk id="9" creationId="{A5718AE8-3076-C631-3A83-F53B1B055B77}"/>
          </ac:picMkLst>
        </pc:picChg>
      </pc:sldChg>
      <pc:sldChg chg="add del">
        <pc:chgData name="Chan Ee Hong" userId="cf657ea1-a02b-4814-a06c-e1a0458c92a1" providerId="ADAL" clId="{55A7981C-29CF-490D-B14F-62809CE1A97D}" dt="2024-02-15T04:34:53.187" v="4" actId="47"/>
        <pc:sldMkLst>
          <pc:docMk/>
          <pc:sldMk cId="1635704724" sldId="302"/>
        </pc:sldMkLst>
      </pc:sldChg>
      <pc:sldChg chg="add del">
        <pc:chgData name="Chan Ee Hong" userId="cf657ea1-a02b-4814-a06c-e1a0458c92a1" providerId="ADAL" clId="{55A7981C-29CF-490D-B14F-62809CE1A97D}" dt="2024-02-15T04:34:53.187" v="4" actId="47"/>
        <pc:sldMkLst>
          <pc:docMk/>
          <pc:sldMk cId="3093791632" sldId="303"/>
        </pc:sldMkLst>
      </pc:sldChg>
      <pc:sldChg chg="add del">
        <pc:chgData name="Chan Ee Hong" userId="cf657ea1-a02b-4814-a06c-e1a0458c92a1" providerId="ADAL" clId="{55A7981C-29CF-490D-B14F-62809CE1A97D}" dt="2024-02-15T04:34:53.187" v="4" actId="47"/>
        <pc:sldMkLst>
          <pc:docMk/>
          <pc:sldMk cId="4080436150" sldId="319"/>
        </pc:sldMkLst>
      </pc:sldChg>
      <pc:sldChg chg="add del">
        <pc:chgData name="Chan Ee Hong" userId="cf657ea1-a02b-4814-a06c-e1a0458c92a1" providerId="ADAL" clId="{55A7981C-29CF-490D-B14F-62809CE1A97D}" dt="2024-02-15T04:34:53.187" v="4" actId="47"/>
        <pc:sldMkLst>
          <pc:docMk/>
          <pc:sldMk cId="2858689244" sldId="346"/>
        </pc:sldMkLst>
      </pc:sldChg>
      <pc:sldChg chg="add del">
        <pc:chgData name="Chan Ee Hong" userId="cf657ea1-a02b-4814-a06c-e1a0458c92a1" providerId="ADAL" clId="{55A7981C-29CF-490D-B14F-62809CE1A97D}" dt="2024-02-15T04:34:53.187" v="4" actId="47"/>
        <pc:sldMkLst>
          <pc:docMk/>
          <pc:sldMk cId="1154968553" sldId="347"/>
        </pc:sldMkLst>
      </pc:sldChg>
      <pc:sldChg chg="addSp delSp modSp mod">
        <pc:chgData name="Chan Ee Hong" userId="cf657ea1-a02b-4814-a06c-e1a0458c92a1" providerId="ADAL" clId="{55A7981C-29CF-490D-B14F-62809CE1A97D}" dt="2024-02-15T05:46:44.692" v="845"/>
        <pc:sldMkLst>
          <pc:docMk/>
          <pc:sldMk cId="3643997966" sldId="368"/>
        </pc:sldMkLst>
        <pc:spChg chg="add del mod">
          <ac:chgData name="Chan Ee Hong" userId="cf657ea1-a02b-4814-a06c-e1a0458c92a1" providerId="ADAL" clId="{55A7981C-29CF-490D-B14F-62809CE1A97D}" dt="2024-02-15T05:16:53.194" v="541" actId="478"/>
          <ac:spMkLst>
            <pc:docMk/>
            <pc:sldMk cId="3643997966" sldId="368"/>
            <ac:spMk id="3" creationId="{97A19011-4AE9-A3D9-6341-BE292ACEB4E7}"/>
          </ac:spMkLst>
        </pc:spChg>
        <pc:spChg chg="add del mod">
          <ac:chgData name="Chan Ee Hong" userId="cf657ea1-a02b-4814-a06c-e1a0458c92a1" providerId="ADAL" clId="{55A7981C-29CF-490D-B14F-62809CE1A97D}" dt="2024-02-15T05:46:44.414" v="844" actId="478"/>
          <ac:spMkLst>
            <pc:docMk/>
            <pc:sldMk cId="3643997966" sldId="368"/>
            <ac:spMk id="6" creationId="{4721D3E9-58CA-3582-3D53-F6C2F15F4229}"/>
          </ac:spMkLst>
        </pc:spChg>
        <pc:spChg chg="add mod">
          <ac:chgData name="Chan Ee Hong" userId="cf657ea1-a02b-4814-a06c-e1a0458c92a1" providerId="ADAL" clId="{55A7981C-29CF-490D-B14F-62809CE1A97D}" dt="2024-02-15T05:46:44.692" v="845"/>
          <ac:spMkLst>
            <pc:docMk/>
            <pc:sldMk cId="3643997966" sldId="368"/>
            <ac:spMk id="7" creationId="{1D574CF7-B9E7-6F2D-1086-33BCCD459F43}"/>
          </ac:spMkLst>
        </pc:spChg>
      </pc:sldChg>
      <pc:sldChg chg="addSp delSp modSp mod">
        <pc:chgData name="Chan Ee Hong" userId="cf657ea1-a02b-4814-a06c-e1a0458c92a1" providerId="ADAL" clId="{55A7981C-29CF-490D-B14F-62809CE1A97D}" dt="2024-02-15T05:46:38.621" v="843"/>
        <pc:sldMkLst>
          <pc:docMk/>
          <pc:sldMk cId="146490092" sldId="369"/>
        </pc:sldMkLst>
        <pc:spChg chg="add del mod">
          <ac:chgData name="Chan Ee Hong" userId="cf657ea1-a02b-4814-a06c-e1a0458c92a1" providerId="ADAL" clId="{55A7981C-29CF-490D-B14F-62809CE1A97D}" dt="2024-02-15T05:46:38.147" v="842" actId="478"/>
          <ac:spMkLst>
            <pc:docMk/>
            <pc:sldMk cId="146490092" sldId="369"/>
            <ac:spMk id="7" creationId="{2326EA8A-8A44-0329-0884-5FABD7C588E9}"/>
          </ac:spMkLst>
        </pc:spChg>
        <pc:spChg chg="add mod">
          <ac:chgData name="Chan Ee Hong" userId="cf657ea1-a02b-4814-a06c-e1a0458c92a1" providerId="ADAL" clId="{55A7981C-29CF-490D-B14F-62809CE1A97D}" dt="2024-02-15T05:46:38.621" v="843"/>
          <ac:spMkLst>
            <pc:docMk/>
            <pc:sldMk cId="146490092" sldId="369"/>
            <ac:spMk id="8" creationId="{978C586E-984B-FE1A-C34C-74B4A2C91562}"/>
          </ac:spMkLst>
        </pc:spChg>
      </pc:sldChg>
      <pc:sldChg chg="addSp modSp mod">
        <pc:chgData name="Chan Ee Hong" userId="cf657ea1-a02b-4814-a06c-e1a0458c92a1" providerId="ADAL" clId="{55A7981C-29CF-490D-B14F-62809CE1A97D}" dt="2024-02-15T06:46:57.006" v="1038" actId="20577"/>
        <pc:sldMkLst>
          <pc:docMk/>
          <pc:sldMk cId="2760790593" sldId="370"/>
        </pc:sldMkLst>
        <pc:spChg chg="mod">
          <ac:chgData name="Chan Ee Hong" userId="cf657ea1-a02b-4814-a06c-e1a0458c92a1" providerId="ADAL" clId="{55A7981C-29CF-490D-B14F-62809CE1A97D}" dt="2024-02-15T05:46:28.666" v="841" actId="20577"/>
          <ac:spMkLst>
            <pc:docMk/>
            <pc:sldMk cId="2760790593" sldId="370"/>
            <ac:spMk id="6" creationId="{C75D7E97-092E-F03C-11F9-B684CEBB7035}"/>
          </ac:spMkLst>
        </pc:spChg>
        <pc:spChg chg="mod">
          <ac:chgData name="Chan Ee Hong" userId="cf657ea1-a02b-4814-a06c-e1a0458c92a1" providerId="ADAL" clId="{55A7981C-29CF-490D-B14F-62809CE1A97D}" dt="2024-02-15T05:46:08.223" v="839" actId="1076"/>
          <ac:spMkLst>
            <pc:docMk/>
            <pc:sldMk cId="2760790593" sldId="370"/>
            <ac:spMk id="7" creationId="{1D379111-052B-CF16-8736-F566C9171A7E}"/>
          </ac:spMkLst>
        </pc:spChg>
        <pc:spChg chg="mod">
          <ac:chgData name="Chan Ee Hong" userId="cf657ea1-a02b-4814-a06c-e1a0458c92a1" providerId="ADAL" clId="{55A7981C-29CF-490D-B14F-62809CE1A97D}" dt="2024-02-15T06:46:57.006" v="1038" actId="20577"/>
          <ac:spMkLst>
            <pc:docMk/>
            <pc:sldMk cId="2760790593" sldId="370"/>
            <ac:spMk id="8" creationId="{B8FD9AFA-297D-D566-3199-509636F01D25}"/>
          </ac:spMkLst>
        </pc:spChg>
        <pc:spChg chg="add mod">
          <ac:chgData name="Chan Ee Hong" userId="cf657ea1-a02b-4814-a06c-e1a0458c92a1" providerId="ADAL" clId="{55A7981C-29CF-490D-B14F-62809CE1A97D}" dt="2024-02-15T05:40:48.329" v="642" actId="20577"/>
          <ac:spMkLst>
            <pc:docMk/>
            <pc:sldMk cId="2760790593" sldId="370"/>
            <ac:spMk id="9" creationId="{239FFCCC-9054-4C2F-A0C6-3CB7B2F108D3}"/>
          </ac:spMkLst>
        </pc:spChg>
      </pc:sldChg>
      <pc:sldChg chg="addSp modSp mod">
        <pc:chgData name="Chan Ee Hong" userId="cf657ea1-a02b-4814-a06c-e1a0458c92a1" providerId="ADAL" clId="{55A7981C-29CF-490D-B14F-62809CE1A97D}" dt="2024-02-15T05:56:03.873" v="1036" actId="1076"/>
        <pc:sldMkLst>
          <pc:docMk/>
          <pc:sldMk cId="341504823" sldId="371"/>
        </pc:sldMkLst>
        <pc:spChg chg="add mod">
          <ac:chgData name="Chan Ee Hong" userId="cf657ea1-a02b-4814-a06c-e1a0458c92a1" providerId="ADAL" clId="{55A7981C-29CF-490D-B14F-62809CE1A97D}" dt="2024-02-15T05:56:03.873" v="1036" actId="1076"/>
          <ac:spMkLst>
            <pc:docMk/>
            <pc:sldMk cId="341504823" sldId="371"/>
            <ac:spMk id="5" creationId="{C8D3973F-53C7-FDA5-F806-BF3D0E880CB5}"/>
          </ac:spMkLst>
        </pc:spChg>
      </pc:sldChg>
      <pc:sldChg chg="addSp modSp mod">
        <pc:chgData name="Chan Ee Hong" userId="cf657ea1-a02b-4814-a06c-e1a0458c92a1" providerId="ADAL" clId="{55A7981C-29CF-490D-B14F-62809CE1A97D}" dt="2024-02-15T05:53:12.657" v="974" actId="1076"/>
        <pc:sldMkLst>
          <pc:docMk/>
          <pc:sldMk cId="834387614" sldId="372"/>
        </pc:sldMkLst>
        <pc:spChg chg="add mod">
          <ac:chgData name="Chan Ee Hong" userId="cf657ea1-a02b-4814-a06c-e1a0458c92a1" providerId="ADAL" clId="{55A7981C-29CF-490D-B14F-62809CE1A97D}" dt="2024-02-15T05:52:14.876" v="935" actId="1076"/>
          <ac:spMkLst>
            <pc:docMk/>
            <pc:sldMk cId="834387614" sldId="372"/>
            <ac:spMk id="4" creationId="{883B9C01-472F-98CF-A736-23ED4544139D}"/>
          </ac:spMkLst>
        </pc:spChg>
        <pc:spChg chg="add mod">
          <ac:chgData name="Chan Ee Hong" userId="cf657ea1-a02b-4814-a06c-e1a0458c92a1" providerId="ADAL" clId="{55A7981C-29CF-490D-B14F-62809CE1A97D}" dt="2024-02-15T05:53:12.657" v="974" actId="1076"/>
          <ac:spMkLst>
            <pc:docMk/>
            <pc:sldMk cId="834387614" sldId="372"/>
            <ac:spMk id="5" creationId="{14762E10-8B3E-618B-2317-9F61B982A62C}"/>
          </ac:spMkLst>
        </pc:spChg>
      </pc:sldChg>
      <pc:sldChg chg="new del">
        <pc:chgData name="Chan Ee Hong" userId="cf657ea1-a02b-4814-a06c-e1a0458c92a1" providerId="ADAL" clId="{55A7981C-29CF-490D-B14F-62809CE1A97D}" dt="2024-02-15T04:34:48.317" v="2" actId="680"/>
        <pc:sldMkLst>
          <pc:docMk/>
          <pc:sldMk cId="1947176865" sldId="373"/>
        </pc:sldMkLst>
      </pc:sldChg>
      <pc:sldChg chg="addSp delSp modSp add mod">
        <pc:chgData name="Chan Ee Hong" userId="cf657ea1-a02b-4814-a06c-e1a0458c92a1" providerId="ADAL" clId="{55A7981C-29CF-490D-B14F-62809CE1A97D}" dt="2024-02-15T04:41:22.105" v="242" actId="1076"/>
        <pc:sldMkLst>
          <pc:docMk/>
          <pc:sldMk cId="3301651120" sldId="373"/>
        </pc:sldMkLst>
        <pc:spChg chg="add mod">
          <ac:chgData name="Chan Ee Hong" userId="cf657ea1-a02b-4814-a06c-e1a0458c92a1" providerId="ADAL" clId="{55A7981C-29CF-490D-B14F-62809CE1A97D}" dt="2024-02-15T04:41:22.105" v="242" actId="1076"/>
          <ac:spMkLst>
            <pc:docMk/>
            <pc:sldMk cId="3301651120" sldId="373"/>
            <ac:spMk id="6" creationId="{2BBB1685-605A-2DC6-E2BC-710454A0350A}"/>
          </ac:spMkLst>
        </pc:spChg>
        <pc:picChg chg="add mod modCrop">
          <ac:chgData name="Chan Ee Hong" userId="cf657ea1-a02b-4814-a06c-e1a0458c92a1" providerId="ADAL" clId="{55A7981C-29CF-490D-B14F-62809CE1A97D}" dt="2024-02-15T04:39:29.806" v="47" actId="1076"/>
          <ac:picMkLst>
            <pc:docMk/>
            <pc:sldMk cId="3301651120" sldId="373"/>
            <ac:picMk id="3" creationId="{92A1ADBB-FF00-34F4-BE0A-1DD3E45305AF}"/>
          </ac:picMkLst>
        </pc:picChg>
        <pc:picChg chg="del">
          <ac:chgData name="Chan Ee Hong" userId="cf657ea1-a02b-4814-a06c-e1a0458c92a1" providerId="ADAL" clId="{55A7981C-29CF-490D-B14F-62809CE1A97D}" dt="2024-02-15T04:38:20.540" v="39" actId="478"/>
          <ac:picMkLst>
            <pc:docMk/>
            <pc:sldMk cId="3301651120" sldId="373"/>
            <ac:picMk id="5" creationId="{055F8DAB-A7D5-669D-6B64-FD96CD70A931}"/>
          </ac:picMkLst>
        </pc:picChg>
        <pc:picChg chg="del">
          <ac:chgData name="Chan Ee Hong" userId="cf657ea1-a02b-4814-a06c-e1a0458c92a1" providerId="ADAL" clId="{55A7981C-29CF-490D-B14F-62809CE1A97D}" dt="2024-02-15T04:38:21.740" v="40" actId="478"/>
          <ac:picMkLst>
            <pc:docMk/>
            <pc:sldMk cId="3301651120" sldId="373"/>
            <ac:picMk id="7" creationId="{F202B5A5-8C79-1D76-397B-1B8534274C82}"/>
          </ac:picMkLst>
        </pc:picChg>
        <pc:picChg chg="del">
          <ac:chgData name="Chan Ee Hong" userId="cf657ea1-a02b-4814-a06c-e1a0458c92a1" providerId="ADAL" clId="{55A7981C-29CF-490D-B14F-62809CE1A97D}" dt="2024-02-15T04:38:22.869" v="41" actId="478"/>
          <ac:picMkLst>
            <pc:docMk/>
            <pc:sldMk cId="3301651120" sldId="373"/>
            <ac:picMk id="9" creationId="{94C76E73-776D-6130-B628-4589131E2DE6}"/>
          </ac:picMkLst>
        </pc:picChg>
      </pc:sldChg>
      <pc:sldChg chg="addSp delSp modSp add mod">
        <pc:chgData name="Chan Ee Hong" userId="cf657ea1-a02b-4814-a06c-e1a0458c92a1" providerId="ADAL" clId="{55A7981C-29CF-490D-B14F-62809CE1A97D}" dt="2024-02-15T04:58:08.731" v="437" actId="1076"/>
        <pc:sldMkLst>
          <pc:docMk/>
          <pc:sldMk cId="4041147762" sldId="374"/>
        </pc:sldMkLst>
        <pc:spChg chg="mod">
          <ac:chgData name="Chan Ee Hong" userId="cf657ea1-a02b-4814-a06c-e1a0458c92a1" providerId="ADAL" clId="{55A7981C-29CF-490D-B14F-62809CE1A97D}" dt="2024-02-15T04:45:17.105" v="250" actId="20577"/>
          <ac:spMkLst>
            <pc:docMk/>
            <pc:sldMk cId="4041147762" sldId="374"/>
            <ac:spMk id="4" creationId="{94D7CB62-819E-D96C-D902-028F2C249197}"/>
          </ac:spMkLst>
        </pc:spChg>
        <pc:spChg chg="del">
          <ac:chgData name="Chan Ee Hong" userId="cf657ea1-a02b-4814-a06c-e1a0458c92a1" providerId="ADAL" clId="{55A7981C-29CF-490D-B14F-62809CE1A97D}" dt="2024-02-15T04:45:40.256" v="257" actId="478"/>
          <ac:spMkLst>
            <pc:docMk/>
            <pc:sldMk cId="4041147762" sldId="374"/>
            <ac:spMk id="6" creationId="{77D13A9F-12D6-8280-D35F-1DA5308004DC}"/>
          </ac:spMkLst>
        </pc:spChg>
        <pc:picChg chg="del">
          <ac:chgData name="Chan Ee Hong" userId="cf657ea1-a02b-4814-a06c-e1a0458c92a1" providerId="ADAL" clId="{55A7981C-29CF-490D-B14F-62809CE1A97D}" dt="2024-02-15T04:45:21.027" v="251" actId="478"/>
          <ac:picMkLst>
            <pc:docMk/>
            <pc:sldMk cId="4041147762" sldId="374"/>
            <ac:picMk id="3" creationId="{8C010690-1AF0-5AF0-2919-AE8FAB17834C}"/>
          </ac:picMkLst>
        </pc:picChg>
        <pc:picChg chg="add mod modCrop">
          <ac:chgData name="Chan Ee Hong" userId="cf657ea1-a02b-4814-a06c-e1a0458c92a1" providerId="ADAL" clId="{55A7981C-29CF-490D-B14F-62809CE1A97D}" dt="2024-02-15T04:57:47.541" v="433" actId="1076"/>
          <ac:picMkLst>
            <pc:docMk/>
            <pc:sldMk cId="4041147762" sldId="374"/>
            <ac:picMk id="5" creationId="{4E9F0F21-FEEA-D9F8-9B0D-60423BD6BAB2}"/>
          </ac:picMkLst>
        </pc:picChg>
        <pc:picChg chg="add mod modCrop">
          <ac:chgData name="Chan Ee Hong" userId="cf657ea1-a02b-4814-a06c-e1a0458c92a1" providerId="ADAL" clId="{55A7981C-29CF-490D-B14F-62809CE1A97D}" dt="2024-02-15T04:58:08.731" v="437" actId="1076"/>
          <ac:picMkLst>
            <pc:docMk/>
            <pc:sldMk cId="4041147762" sldId="374"/>
            <ac:picMk id="8" creationId="{DD3D9DA8-24FA-9BD5-55B1-33CDD812332B}"/>
          </ac:picMkLst>
        </pc:picChg>
      </pc:sldChg>
      <pc:sldChg chg="addSp delSp modSp add mod">
        <pc:chgData name="Chan Ee Hong" userId="cf657ea1-a02b-4814-a06c-e1a0458c92a1" providerId="ADAL" clId="{55A7981C-29CF-490D-B14F-62809CE1A97D}" dt="2024-02-15T04:50:25.986" v="326" actId="1076"/>
        <pc:sldMkLst>
          <pc:docMk/>
          <pc:sldMk cId="2880637331" sldId="375"/>
        </pc:sldMkLst>
        <pc:spChg chg="mod">
          <ac:chgData name="Chan Ee Hong" userId="cf657ea1-a02b-4814-a06c-e1a0458c92a1" providerId="ADAL" clId="{55A7981C-29CF-490D-B14F-62809CE1A97D}" dt="2024-02-15T04:49:14.401" v="272" actId="20577"/>
          <ac:spMkLst>
            <pc:docMk/>
            <pc:sldMk cId="2880637331" sldId="375"/>
            <ac:spMk id="4" creationId="{CC4A5846-D586-CC0A-E693-AB0A5514FD0F}"/>
          </ac:spMkLst>
        </pc:spChg>
        <pc:spChg chg="add mod">
          <ac:chgData name="Chan Ee Hong" userId="cf657ea1-a02b-4814-a06c-e1a0458c92a1" providerId="ADAL" clId="{55A7981C-29CF-490D-B14F-62809CE1A97D}" dt="2024-02-15T04:50:25.986" v="326" actId="1076"/>
          <ac:spMkLst>
            <pc:docMk/>
            <pc:sldMk cId="2880637331" sldId="375"/>
            <ac:spMk id="6" creationId="{A4DC624A-E499-AE7A-6AFC-39D82B142917}"/>
          </ac:spMkLst>
        </pc:spChg>
        <pc:picChg chg="add mod modCrop">
          <ac:chgData name="Chan Ee Hong" userId="cf657ea1-a02b-4814-a06c-e1a0458c92a1" providerId="ADAL" clId="{55A7981C-29CF-490D-B14F-62809CE1A97D}" dt="2024-02-15T04:50:01.111" v="280" actId="1076"/>
          <ac:picMkLst>
            <pc:docMk/>
            <pc:sldMk cId="2880637331" sldId="375"/>
            <ac:picMk id="3" creationId="{5C8557E1-FA5C-2C47-EB51-39D344BE8B4F}"/>
          </ac:picMkLst>
        </pc:picChg>
        <pc:picChg chg="del">
          <ac:chgData name="Chan Ee Hong" userId="cf657ea1-a02b-4814-a06c-e1a0458c92a1" providerId="ADAL" clId="{55A7981C-29CF-490D-B14F-62809CE1A97D}" dt="2024-02-15T04:49:15.756" v="273" actId="478"/>
          <ac:picMkLst>
            <pc:docMk/>
            <pc:sldMk cId="2880637331" sldId="375"/>
            <ac:picMk id="5" creationId="{2F846AA8-6A1B-BC88-0DC2-23D78BD2C255}"/>
          </ac:picMkLst>
        </pc:picChg>
      </pc:sldChg>
      <pc:sldChg chg="addSp delSp modSp add mod">
        <pc:chgData name="Chan Ee Hong" userId="cf657ea1-a02b-4814-a06c-e1a0458c92a1" providerId="ADAL" clId="{55A7981C-29CF-490D-B14F-62809CE1A97D}" dt="2024-02-15T04:51:41.063" v="377" actId="1076"/>
        <pc:sldMkLst>
          <pc:docMk/>
          <pc:sldMk cId="3065651434" sldId="376"/>
        </pc:sldMkLst>
        <pc:spChg chg="mod">
          <ac:chgData name="Chan Ee Hong" userId="cf657ea1-a02b-4814-a06c-e1a0458c92a1" providerId="ADAL" clId="{55A7981C-29CF-490D-B14F-62809CE1A97D}" dt="2024-02-15T04:51:41.063" v="377" actId="1076"/>
          <ac:spMkLst>
            <pc:docMk/>
            <pc:sldMk cId="3065651434" sldId="376"/>
            <ac:spMk id="6" creationId="{D23B3A87-B049-4A1D-59E3-D690FD132927}"/>
          </ac:spMkLst>
        </pc:spChg>
        <pc:picChg chg="del">
          <ac:chgData name="Chan Ee Hong" userId="cf657ea1-a02b-4814-a06c-e1a0458c92a1" providerId="ADAL" clId="{55A7981C-29CF-490D-B14F-62809CE1A97D}" dt="2024-02-15T04:50:36.633" v="328" actId="478"/>
          <ac:picMkLst>
            <pc:docMk/>
            <pc:sldMk cId="3065651434" sldId="376"/>
            <ac:picMk id="3" creationId="{4B59454D-1F95-5989-B73F-994EAA583E7C}"/>
          </ac:picMkLst>
        </pc:picChg>
        <pc:picChg chg="add mod modCrop">
          <ac:chgData name="Chan Ee Hong" userId="cf657ea1-a02b-4814-a06c-e1a0458c92a1" providerId="ADAL" clId="{55A7981C-29CF-490D-B14F-62809CE1A97D}" dt="2024-02-15T04:50:52.033" v="335" actId="1076"/>
          <ac:picMkLst>
            <pc:docMk/>
            <pc:sldMk cId="3065651434" sldId="376"/>
            <ac:picMk id="5" creationId="{64BB1AE2-131F-6EDB-2C5D-24226CF43E1B}"/>
          </ac:picMkLst>
        </pc:picChg>
      </pc:sldChg>
      <pc:sldChg chg="addSp delSp modSp new mod">
        <pc:chgData name="Chan Ee Hong" userId="cf657ea1-a02b-4814-a06c-e1a0458c92a1" providerId="ADAL" clId="{55A7981C-29CF-490D-B14F-62809CE1A97D}" dt="2024-02-15T05:18:41.128" v="594" actId="1582"/>
        <pc:sldMkLst>
          <pc:docMk/>
          <pc:sldMk cId="1424172652" sldId="377"/>
        </pc:sldMkLst>
        <pc:spChg chg="mod">
          <ac:chgData name="Chan Ee Hong" userId="cf657ea1-a02b-4814-a06c-e1a0458c92a1" providerId="ADAL" clId="{55A7981C-29CF-490D-B14F-62809CE1A97D}" dt="2024-02-15T04:55:20.168" v="425" actId="20577"/>
          <ac:spMkLst>
            <pc:docMk/>
            <pc:sldMk cId="1424172652" sldId="377"/>
            <ac:spMk id="2" creationId="{D35F57C2-A6B2-587A-4439-B113C3D1E9F1}"/>
          </ac:spMkLst>
        </pc:spChg>
        <pc:spChg chg="del">
          <ac:chgData name="Chan Ee Hong" userId="cf657ea1-a02b-4814-a06c-e1a0458c92a1" providerId="ADAL" clId="{55A7981C-29CF-490D-B14F-62809CE1A97D}" dt="2024-02-15T05:01:47.390" v="442" actId="478"/>
          <ac:spMkLst>
            <pc:docMk/>
            <pc:sldMk cId="1424172652" sldId="377"/>
            <ac:spMk id="3" creationId="{C68860F6-38EB-542B-DD19-BCB76310DECD}"/>
          </ac:spMkLst>
        </pc:spChg>
        <pc:spChg chg="add mod">
          <ac:chgData name="Chan Ee Hong" userId="cf657ea1-a02b-4814-a06c-e1a0458c92a1" providerId="ADAL" clId="{55A7981C-29CF-490D-B14F-62809CE1A97D}" dt="2024-02-15T05:17:55.985" v="551" actId="1582"/>
          <ac:spMkLst>
            <pc:docMk/>
            <pc:sldMk cId="1424172652" sldId="377"/>
            <ac:spMk id="10" creationId="{C50935A4-D81A-F65D-F909-A2D6506F041B}"/>
          </ac:spMkLst>
        </pc:spChg>
        <pc:spChg chg="add mod">
          <ac:chgData name="Chan Ee Hong" userId="cf657ea1-a02b-4814-a06c-e1a0458c92a1" providerId="ADAL" clId="{55A7981C-29CF-490D-B14F-62809CE1A97D}" dt="2024-02-15T05:18:22.357" v="589" actId="1076"/>
          <ac:spMkLst>
            <pc:docMk/>
            <pc:sldMk cId="1424172652" sldId="377"/>
            <ac:spMk id="11" creationId="{4F174C34-2DA2-4A12-92AA-20719186EAF7}"/>
          </ac:spMkLst>
        </pc:spChg>
        <pc:picChg chg="add del mod modCrop">
          <ac:chgData name="Chan Ee Hong" userId="cf657ea1-a02b-4814-a06c-e1a0458c92a1" providerId="ADAL" clId="{55A7981C-29CF-490D-B14F-62809CE1A97D}" dt="2024-02-15T05:01:33.566" v="438" actId="478"/>
          <ac:picMkLst>
            <pc:docMk/>
            <pc:sldMk cId="1424172652" sldId="377"/>
            <ac:picMk id="5" creationId="{10D90081-E298-67D2-9901-48D447D8EDEA}"/>
          </ac:picMkLst>
        </pc:picChg>
        <pc:picChg chg="add mod modCrop">
          <ac:chgData name="Chan Ee Hong" userId="cf657ea1-a02b-4814-a06c-e1a0458c92a1" providerId="ADAL" clId="{55A7981C-29CF-490D-B14F-62809CE1A97D}" dt="2024-02-15T05:17:19.494" v="542" actId="1076"/>
          <ac:picMkLst>
            <pc:docMk/>
            <pc:sldMk cId="1424172652" sldId="377"/>
            <ac:picMk id="7" creationId="{8F196019-21E8-0117-50D9-6638D9598ED8}"/>
          </ac:picMkLst>
        </pc:picChg>
        <pc:picChg chg="add mod modCrop">
          <ac:chgData name="Chan Ee Hong" userId="cf657ea1-a02b-4814-a06c-e1a0458c92a1" providerId="ADAL" clId="{55A7981C-29CF-490D-B14F-62809CE1A97D}" dt="2024-02-15T05:17:33.615" v="546" actId="1076"/>
          <ac:picMkLst>
            <pc:docMk/>
            <pc:sldMk cId="1424172652" sldId="377"/>
            <ac:picMk id="9" creationId="{9B9BDA2E-A110-A6D3-F92F-EFDA76280866}"/>
          </ac:picMkLst>
        </pc:picChg>
        <pc:cxnChg chg="add mod">
          <ac:chgData name="Chan Ee Hong" userId="cf657ea1-a02b-4814-a06c-e1a0458c92a1" providerId="ADAL" clId="{55A7981C-29CF-490D-B14F-62809CE1A97D}" dt="2024-02-15T05:18:41.128" v="594" actId="1582"/>
          <ac:cxnSpMkLst>
            <pc:docMk/>
            <pc:sldMk cId="1424172652" sldId="377"/>
            <ac:cxnSpMk id="13" creationId="{BAB0949F-B038-2079-7ADB-58101ADE4F13}"/>
          </ac:cxnSpMkLst>
        </pc:cxnChg>
      </pc:sldChg>
      <pc:sldChg chg="addSp delSp modSp add mod">
        <pc:chgData name="Chan Ee Hong" userId="cf657ea1-a02b-4814-a06c-e1a0458c92a1" providerId="ADAL" clId="{55A7981C-29CF-490D-B14F-62809CE1A97D}" dt="2024-02-15T04:53:01.709" v="397" actId="1076"/>
        <pc:sldMkLst>
          <pc:docMk/>
          <pc:sldMk cId="1874249212" sldId="378"/>
        </pc:sldMkLst>
        <pc:spChg chg="mod">
          <ac:chgData name="Chan Ee Hong" userId="cf657ea1-a02b-4814-a06c-e1a0458c92a1" providerId="ADAL" clId="{55A7981C-29CF-490D-B14F-62809CE1A97D}" dt="2024-02-15T04:52:02.028" v="389" actId="20577"/>
          <ac:spMkLst>
            <pc:docMk/>
            <pc:sldMk cId="1874249212" sldId="378"/>
            <ac:spMk id="4" creationId="{E68AA7D3-EDAA-34C8-A45E-DC6D25F9B5BA}"/>
          </ac:spMkLst>
        </pc:spChg>
        <pc:spChg chg="del">
          <ac:chgData name="Chan Ee Hong" userId="cf657ea1-a02b-4814-a06c-e1a0458c92a1" providerId="ADAL" clId="{55A7981C-29CF-490D-B14F-62809CE1A97D}" dt="2024-02-15T04:52:40.720" v="391" actId="478"/>
          <ac:spMkLst>
            <pc:docMk/>
            <pc:sldMk cId="1874249212" sldId="378"/>
            <ac:spMk id="6" creationId="{75D52E4C-B089-9E67-B452-BA9FED8547DF}"/>
          </ac:spMkLst>
        </pc:spChg>
        <pc:picChg chg="add mod modCrop">
          <ac:chgData name="Chan Ee Hong" userId="cf657ea1-a02b-4814-a06c-e1a0458c92a1" providerId="ADAL" clId="{55A7981C-29CF-490D-B14F-62809CE1A97D}" dt="2024-02-15T04:53:01.709" v="397" actId="1076"/>
          <ac:picMkLst>
            <pc:docMk/>
            <pc:sldMk cId="1874249212" sldId="378"/>
            <ac:picMk id="3" creationId="{1EDDA2D4-FCE9-4EE2-03A8-DBD611E0A6A0}"/>
          </ac:picMkLst>
        </pc:picChg>
        <pc:picChg chg="del">
          <ac:chgData name="Chan Ee Hong" userId="cf657ea1-a02b-4814-a06c-e1a0458c92a1" providerId="ADAL" clId="{55A7981C-29CF-490D-B14F-62809CE1A97D}" dt="2024-02-15T04:52:03.806" v="390" actId="478"/>
          <ac:picMkLst>
            <pc:docMk/>
            <pc:sldMk cId="1874249212" sldId="378"/>
            <ac:picMk id="5" creationId="{4D9CCBEC-F0F9-021A-A3EB-5F9D57DE0A75}"/>
          </ac:picMkLst>
        </pc:picChg>
      </pc:sldChg>
    </pc:docChg>
  </pc:docChgLst>
  <pc:docChgLst>
    <pc:chgData name="Chan Ee Hong" userId="cf657ea1-a02b-4814-a06c-e1a0458c92a1" providerId="ADAL" clId="{7E0E20B2-D58A-43B4-8A9D-12D85AB202F4}"/>
    <pc:docChg chg="undo custSel addSld delSld modSld">
      <pc:chgData name="Chan Ee Hong" userId="cf657ea1-a02b-4814-a06c-e1a0458c92a1" providerId="ADAL" clId="{7E0E20B2-D58A-43B4-8A9D-12D85AB202F4}" dt="2024-01-31T09:37:51.209" v="650" actId="20577"/>
      <pc:docMkLst>
        <pc:docMk/>
      </pc:docMkLst>
      <pc:sldChg chg="modSp mod">
        <pc:chgData name="Chan Ee Hong" userId="cf657ea1-a02b-4814-a06c-e1a0458c92a1" providerId="ADAL" clId="{7E0E20B2-D58A-43B4-8A9D-12D85AB202F4}" dt="2024-01-31T09:17:37.561" v="0" actId="20577"/>
        <pc:sldMkLst>
          <pc:docMk/>
          <pc:sldMk cId="3799789480" sldId="256"/>
        </pc:sldMkLst>
        <pc:spChg chg="mod">
          <ac:chgData name="Chan Ee Hong" userId="cf657ea1-a02b-4814-a06c-e1a0458c92a1" providerId="ADAL" clId="{7E0E20B2-D58A-43B4-8A9D-12D85AB202F4}" dt="2024-01-31T09:17:37.561" v="0" actId="20577"/>
          <ac:spMkLst>
            <pc:docMk/>
            <pc:sldMk cId="3799789480" sldId="256"/>
            <ac:spMk id="2" creationId="{9A6980B2-5705-0CF9-A884-10780E6C0D96}"/>
          </ac:spMkLst>
        </pc:spChg>
      </pc:sldChg>
      <pc:sldChg chg="del">
        <pc:chgData name="Chan Ee Hong" userId="cf657ea1-a02b-4814-a06c-e1a0458c92a1" providerId="ADAL" clId="{7E0E20B2-D58A-43B4-8A9D-12D85AB202F4}" dt="2024-01-31T09:17:39.603" v="1" actId="47"/>
        <pc:sldMkLst>
          <pc:docMk/>
          <pc:sldMk cId="3977080998" sldId="257"/>
        </pc:sldMkLst>
      </pc:sldChg>
      <pc:sldChg chg="del">
        <pc:chgData name="Chan Ee Hong" userId="cf657ea1-a02b-4814-a06c-e1a0458c92a1" providerId="ADAL" clId="{7E0E20B2-D58A-43B4-8A9D-12D85AB202F4}" dt="2024-01-31T09:17:40.465" v="2" actId="47"/>
        <pc:sldMkLst>
          <pc:docMk/>
          <pc:sldMk cId="1549363631" sldId="258"/>
        </pc:sldMkLst>
      </pc:sldChg>
      <pc:sldChg chg="del">
        <pc:chgData name="Chan Ee Hong" userId="cf657ea1-a02b-4814-a06c-e1a0458c92a1" providerId="ADAL" clId="{7E0E20B2-D58A-43B4-8A9D-12D85AB202F4}" dt="2024-01-31T09:17:44.969" v="3" actId="47"/>
        <pc:sldMkLst>
          <pc:docMk/>
          <pc:sldMk cId="1850035949" sldId="259"/>
        </pc:sldMkLst>
      </pc:sldChg>
      <pc:sldChg chg="addSp delSp modSp mod">
        <pc:chgData name="Chan Ee Hong" userId="cf657ea1-a02b-4814-a06c-e1a0458c92a1" providerId="ADAL" clId="{7E0E20B2-D58A-43B4-8A9D-12D85AB202F4}" dt="2024-01-31T09:29:06.264" v="259" actId="1076"/>
        <pc:sldMkLst>
          <pc:docMk/>
          <pc:sldMk cId="426136153" sldId="261"/>
        </pc:sldMkLst>
        <pc:spChg chg="mod">
          <ac:chgData name="Chan Ee Hong" userId="cf657ea1-a02b-4814-a06c-e1a0458c92a1" providerId="ADAL" clId="{7E0E20B2-D58A-43B4-8A9D-12D85AB202F4}" dt="2024-01-31T09:28:46.841" v="252" actId="20577"/>
          <ac:spMkLst>
            <pc:docMk/>
            <pc:sldMk cId="426136153" sldId="261"/>
            <ac:spMk id="4" creationId="{E8BA9031-C651-8818-EC6C-AA8CC94C6196}"/>
          </ac:spMkLst>
        </pc:spChg>
        <pc:picChg chg="del">
          <ac:chgData name="Chan Ee Hong" userId="cf657ea1-a02b-4814-a06c-e1a0458c92a1" providerId="ADAL" clId="{7E0E20B2-D58A-43B4-8A9D-12D85AB202F4}" dt="2024-01-31T09:28:48.177" v="253" actId="478"/>
          <ac:picMkLst>
            <pc:docMk/>
            <pc:sldMk cId="426136153" sldId="261"/>
            <ac:picMk id="3" creationId="{2ADDDE95-D49A-D471-1166-D3AFC35D69E2}"/>
          </ac:picMkLst>
        </pc:picChg>
        <pc:picChg chg="add mod modCrop">
          <ac:chgData name="Chan Ee Hong" userId="cf657ea1-a02b-4814-a06c-e1a0458c92a1" providerId="ADAL" clId="{7E0E20B2-D58A-43B4-8A9D-12D85AB202F4}" dt="2024-01-31T09:29:06.264" v="259" actId="1076"/>
          <ac:picMkLst>
            <pc:docMk/>
            <pc:sldMk cId="426136153" sldId="261"/>
            <ac:picMk id="5" creationId="{98E23CD0-0E9A-B379-52A1-B0BE9AE429AA}"/>
          </ac:picMkLst>
        </pc:picChg>
      </pc:sldChg>
      <pc:sldChg chg="modSp mod">
        <pc:chgData name="Chan Ee Hong" userId="cf657ea1-a02b-4814-a06c-e1a0458c92a1" providerId="ADAL" clId="{7E0E20B2-D58A-43B4-8A9D-12D85AB202F4}" dt="2024-01-31T09:36:42.915" v="648" actId="20577"/>
        <pc:sldMkLst>
          <pc:docMk/>
          <pc:sldMk cId="146283828" sldId="262"/>
        </pc:sldMkLst>
        <pc:spChg chg="mod">
          <ac:chgData name="Chan Ee Hong" userId="cf657ea1-a02b-4814-a06c-e1a0458c92a1" providerId="ADAL" clId="{7E0E20B2-D58A-43B4-8A9D-12D85AB202F4}" dt="2024-01-31T09:36:42.915" v="648" actId="20577"/>
          <ac:spMkLst>
            <pc:docMk/>
            <pc:sldMk cId="146283828" sldId="262"/>
            <ac:spMk id="4" creationId="{CF4F3B78-C48B-A87D-EC60-4F7D0AECC530}"/>
          </ac:spMkLst>
        </pc:spChg>
      </pc:sldChg>
      <pc:sldChg chg="modSp mod">
        <pc:chgData name="Chan Ee Hong" userId="cf657ea1-a02b-4814-a06c-e1a0458c92a1" providerId="ADAL" clId="{7E0E20B2-D58A-43B4-8A9D-12D85AB202F4}" dt="2024-01-31T09:19:25.602" v="28" actId="20577"/>
        <pc:sldMkLst>
          <pc:docMk/>
          <pc:sldMk cId="2507090794" sldId="263"/>
        </pc:sldMkLst>
        <pc:spChg chg="mod">
          <ac:chgData name="Chan Ee Hong" userId="cf657ea1-a02b-4814-a06c-e1a0458c92a1" providerId="ADAL" clId="{7E0E20B2-D58A-43B4-8A9D-12D85AB202F4}" dt="2024-01-31T09:19:25.602" v="28" actId="20577"/>
          <ac:spMkLst>
            <pc:docMk/>
            <pc:sldMk cId="2507090794" sldId="263"/>
            <ac:spMk id="5" creationId="{8B2438C4-BE2B-A426-4612-CB9A7002F02D}"/>
          </ac:spMkLst>
        </pc:spChg>
      </pc:sldChg>
      <pc:sldChg chg="del">
        <pc:chgData name="Chan Ee Hong" userId="cf657ea1-a02b-4814-a06c-e1a0458c92a1" providerId="ADAL" clId="{7E0E20B2-D58A-43B4-8A9D-12D85AB202F4}" dt="2024-01-31T09:17:55.449" v="4" actId="47"/>
        <pc:sldMkLst>
          <pc:docMk/>
          <pc:sldMk cId="2814904943" sldId="264"/>
        </pc:sldMkLst>
      </pc:sldChg>
      <pc:sldChg chg="del">
        <pc:chgData name="Chan Ee Hong" userId="cf657ea1-a02b-4814-a06c-e1a0458c92a1" providerId="ADAL" clId="{7E0E20B2-D58A-43B4-8A9D-12D85AB202F4}" dt="2024-01-31T09:17:55.449" v="4" actId="47"/>
        <pc:sldMkLst>
          <pc:docMk/>
          <pc:sldMk cId="3255255735" sldId="265"/>
        </pc:sldMkLst>
      </pc:sldChg>
      <pc:sldChg chg="del">
        <pc:chgData name="Chan Ee Hong" userId="cf657ea1-a02b-4814-a06c-e1a0458c92a1" providerId="ADAL" clId="{7E0E20B2-D58A-43B4-8A9D-12D85AB202F4}" dt="2024-01-31T09:17:55.449" v="4" actId="47"/>
        <pc:sldMkLst>
          <pc:docMk/>
          <pc:sldMk cId="570372309" sldId="267"/>
        </pc:sldMkLst>
      </pc:sldChg>
      <pc:sldChg chg="del">
        <pc:chgData name="Chan Ee Hong" userId="cf657ea1-a02b-4814-a06c-e1a0458c92a1" providerId="ADAL" clId="{7E0E20B2-D58A-43B4-8A9D-12D85AB202F4}" dt="2024-01-31T09:17:55.449" v="4" actId="47"/>
        <pc:sldMkLst>
          <pc:docMk/>
          <pc:sldMk cId="3601527361" sldId="268"/>
        </pc:sldMkLst>
      </pc:sldChg>
      <pc:sldChg chg="del">
        <pc:chgData name="Chan Ee Hong" userId="cf657ea1-a02b-4814-a06c-e1a0458c92a1" providerId="ADAL" clId="{7E0E20B2-D58A-43B4-8A9D-12D85AB202F4}" dt="2024-01-31T09:17:55.449" v="4" actId="47"/>
        <pc:sldMkLst>
          <pc:docMk/>
          <pc:sldMk cId="1908753415" sldId="269"/>
        </pc:sldMkLst>
      </pc:sldChg>
      <pc:sldChg chg="del">
        <pc:chgData name="Chan Ee Hong" userId="cf657ea1-a02b-4814-a06c-e1a0458c92a1" providerId="ADAL" clId="{7E0E20B2-D58A-43B4-8A9D-12D85AB202F4}" dt="2024-01-31T09:17:55.449" v="4" actId="47"/>
        <pc:sldMkLst>
          <pc:docMk/>
          <pc:sldMk cId="2502668624" sldId="270"/>
        </pc:sldMkLst>
      </pc:sldChg>
      <pc:sldChg chg="del">
        <pc:chgData name="Chan Ee Hong" userId="cf657ea1-a02b-4814-a06c-e1a0458c92a1" providerId="ADAL" clId="{7E0E20B2-D58A-43B4-8A9D-12D85AB202F4}" dt="2024-01-31T09:17:55.449" v="4" actId="47"/>
        <pc:sldMkLst>
          <pc:docMk/>
          <pc:sldMk cId="48026104" sldId="272"/>
        </pc:sldMkLst>
      </pc:sldChg>
      <pc:sldChg chg="del">
        <pc:chgData name="Chan Ee Hong" userId="cf657ea1-a02b-4814-a06c-e1a0458c92a1" providerId="ADAL" clId="{7E0E20B2-D58A-43B4-8A9D-12D85AB202F4}" dt="2024-01-31T09:17:55.449" v="4" actId="47"/>
        <pc:sldMkLst>
          <pc:docMk/>
          <pc:sldMk cId="1058081562" sldId="273"/>
        </pc:sldMkLst>
      </pc:sldChg>
      <pc:sldChg chg="del">
        <pc:chgData name="Chan Ee Hong" userId="cf657ea1-a02b-4814-a06c-e1a0458c92a1" providerId="ADAL" clId="{7E0E20B2-D58A-43B4-8A9D-12D85AB202F4}" dt="2024-01-31T09:17:55.449" v="4" actId="47"/>
        <pc:sldMkLst>
          <pc:docMk/>
          <pc:sldMk cId="1237643845" sldId="274"/>
        </pc:sldMkLst>
      </pc:sldChg>
      <pc:sldChg chg="del">
        <pc:chgData name="Chan Ee Hong" userId="cf657ea1-a02b-4814-a06c-e1a0458c92a1" providerId="ADAL" clId="{7E0E20B2-D58A-43B4-8A9D-12D85AB202F4}" dt="2024-01-31T09:17:55.449" v="4" actId="47"/>
        <pc:sldMkLst>
          <pc:docMk/>
          <pc:sldMk cId="1857224140" sldId="275"/>
        </pc:sldMkLst>
      </pc:sldChg>
      <pc:sldChg chg="del">
        <pc:chgData name="Chan Ee Hong" userId="cf657ea1-a02b-4814-a06c-e1a0458c92a1" providerId="ADAL" clId="{7E0E20B2-D58A-43B4-8A9D-12D85AB202F4}" dt="2024-01-31T09:17:55.449" v="4" actId="47"/>
        <pc:sldMkLst>
          <pc:docMk/>
          <pc:sldMk cId="437850950" sldId="276"/>
        </pc:sldMkLst>
      </pc:sldChg>
      <pc:sldChg chg="del">
        <pc:chgData name="Chan Ee Hong" userId="cf657ea1-a02b-4814-a06c-e1a0458c92a1" providerId="ADAL" clId="{7E0E20B2-D58A-43B4-8A9D-12D85AB202F4}" dt="2024-01-31T09:17:55.449" v="4" actId="47"/>
        <pc:sldMkLst>
          <pc:docMk/>
          <pc:sldMk cId="3589395479" sldId="277"/>
        </pc:sldMkLst>
      </pc:sldChg>
      <pc:sldChg chg="del">
        <pc:chgData name="Chan Ee Hong" userId="cf657ea1-a02b-4814-a06c-e1a0458c92a1" providerId="ADAL" clId="{7E0E20B2-D58A-43B4-8A9D-12D85AB202F4}" dt="2024-01-31T09:17:55.449" v="4" actId="47"/>
        <pc:sldMkLst>
          <pc:docMk/>
          <pc:sldMk cId="326827329" sldId="279"/>
        </pc:sldMkLst>
      </pc:sldChg>
      <pc:sldChg chg="del">
        <pc:chgData name="Chan Ee Hong" userId="cf657ea1-a02b-4814-a06c-e1a0458c92a1" providerId="ADAL" clId="{7E0E20B2-D58A-43B4-8A9D-12D85AB202F4}" dt="2024-01-31T09:17:55.449" v="4" actId="47"/>
        <pc:sldMkLst>
          <pc:docMk/>
          <pc:sldMk cId="3596164424" sldId="280"/>
        </pc:sldMkLst>
      </pc:sldChg>
      <pc:sldChg chg="del">
        <pc:chgData name="Chan Ee Hong" userId="cf657ea1-a02b-4814-a06c-e1a0458c92a1" providerId="ADAL" clId="{7E0E20B2-D58A-43B4-8A9D-12D85AB202F4}" dt="2024-01-31T09:17:55.449" v="4" actId="47"/>
        <pc:sldMkLst>
          <pc:docMk/>
          <pc:sldMk cId="3264331886" sldId="282"/>
        </pc:sldMkLst>
      </pc:sldChg>
      <pc:sldChg chg="del">
        <pc:chgData name="Chan Ee Hong" userId="cf657ea1-a02b-4814-a06c-e1a0458c92a1" providerId="ADAL" clId="{7E0E20B2-D58A-43B4-8A9D-12D85AB202F4}" dt="2024-01-31T09:17:55.449" v="4" actId="47"/>
        <pc:sldMkLst>
          <pc:docMk/>
          <pc:sldMk cId="1267113263" sldId="283"/>
        </pc:sldMkLst>
      </pc:sldChg>
      <pc:sldChg chg="del">
        <pc:chgData name="Chan Ee Hong" userId="cf657ea1-a02b-4814-a06c-e1a0458c92a1" providerId="ADAL" clId="{7E0E20B2-D58A-43B4-8A9D-12D85AB202F4}" dt="2024-01-31T09:17:55.449" v="4" actId="47"/>
        <pc:sldMkLst>
          <pc:docMk/>
          <pc:sldMk cId="4175758977" sldId="285"/>
        </pc:sldMkLst>
      </pc:sldChg>
      <pc:sldChg chg="del">
        <pc:chgData name="Chan Ee Hong" userId="cf657ea1-a02b-4814-a06c-e1a0458c92a1" providerId="ADAL" clId="{7E0E20B2-D58A-43B4-8A9D-12D85AB202F4}" dt="2024-01-31T09:17:55.449" v="4" actId="47"/>
        <pc:sldMkLst>
          <pc:docMk/>
          <pc:sldMk cId="4001704601" sldId="286"/>
        </pc:sldMkLst>
      </pc:sldChg>
      <pc:sldChg chg="del">
        <pc:chgData name="Chan Ee Hong" userId="cf657ea1-a02b-4814-a06c-e1a0458c92a1" providerId="ADAL" clId="{7E0E20B2-D58A-43B4-8A9D-12D85AB202F4}" dt="2024-01-31T09:17:55.449" v="4" actId="47"/>
        <pc:sldMkLst>
          <pc:docMk/>
          <pc:sldMk cId="2406858651" sldId="287"/>
        </pc:sldMkLst>
      </pc:sldChg>
      <pc:sldChg chg="del">
        <pc:chgData name="Chan Ee Hong" userId="cf657ea1-a02b-4814-a06c-e1a0458c92a1" providerId="ADAL" clId="{7E0E20B2-D58A-43B4-8A9D-12D85AB202F4}" dt="2024-01-31T09:17:55.449" v="4" actId="47"/>
        <pc:sldMkLst>
          <pc:docMk/>
          <pc:sldMk cId="2188575636" sldId="288"/>
        </pc:sldMkLst>
      </pc:sldChg>
      <pc:sldChg chg="del">
        <pc:chgData name="Chan Ee Hong" userId="cf657ea1-a02b-4814-a06c-e1a0458c92a1" providerId="ADAL" clId="{7E0E20B2-D58A-43B4-8A9D-12D85AB202F4}" dt="2024-01-31T09:17:55.449" v="4" actId="47"/>
        <pc:sldMkLst>
          <pc:docMk/>
          <pc:sldMk cId="613790478" sldId="289"/>
        </pc:sldMkLst>
      </pc:sldChg>
      <pc:sldChg chg="del">
        <pc:chgData name="Chan Ee Hong" userId="cf657ea1-a02b-4814-a06c-e1a0458c92a1" providerId="ADAL" clId="{7E0E20B2-D58A-43B4-8A9D-12D85AB202F4}" dt="2024-01-31T09:17:55.449" v="4" actId="47"/>
        <pc:sldMkLst>
          <pc:docMk/>
          <pc:sldMk cId="2841663623" sldId="290"/>
        </pc:sldMkLst>
      </pc:sldChg>
      <pc:sldChg chg="del">
        <pc:chgData name="Chan Ee Hong" userId="cf657ea1-a02b-4814-a06c-e1a0458c92a1" providerId="ADAL" clId="{7E0E20B2-D58A-43B4-8A9D-12D85AB202F4}" dt="2024-01-31T09:17:55.449" v="4" actId="47"/>
        <pc:sldMkLst>
          <pc:docMk/>
          <pc:sldMk cId="3752879897" sldId="291"/>
        </pc:sldMkLst>
      </pc:sldChg>
      <pc:sldChg chg="del">
        <pc:chgData name="Chan Ee Hong" userId="cf657ea1-a02b-4814-a06c-e1a0458c92a1" providerId="ADAL" clId="{7E0E20B2-D58A-43B4-8A9D-12D85AB202F4}" dt="2024-01-31T09:17:55.449" v="4" actId="47"/>
        <pc:sldMkLst>
          <pc:docMk/>
          <pc:sldMk cId="1921635104" sldId="292"/>
        </pc:sldMkLst>
      </pc:sldChg>
      <pc:sldChg chg="del">
        <pc:chgData name="Chan Ee Hong" userId="cf657ea1-a02b-4814-a06c-e1a0458c92a1" providerId="ADAL" clId="{7E0E20B2-D58A-43B4-8A9D-12D85AB202F4}" dt="2024-01-31T09:17:55.449" v="4" actId="47"/>
        <pc:sldMkLst>
          <pc:docMk/>
          <pc:sldMk cId="3422351702" sldId="293"/>
        </pc:sldMkLst>
      </pc:sldChg>
      <pc:sldChg chg="del">
        <pc:chgData name="Chan Ee Hong" userId="cf657ea1-a02b-4814-a06c-e1a0458c92a1" providerId="ADAL" clId="{7E0E20B2-D58A-43B4-8A9D-12D85AB202F4}" dt="2024-01-31T09:17:55.449" v="4" actId="47"/>
        <pc:sldMkLst>
          <pc:docMk/>
          <pc:sldMk cId="1998770172" sldId="294"/>
        </pc:sldMkLst>
      </pc:sldChg>
      <pc:sldChg chg="del">
        <pc:chgData name="Chan Ee Hong" userId="cf657ea1-a02b-4814-a06c-e1a0458c92a1" providerId="ADAL" clId="{7E0E20B2-D58A-43B4-8A9D-12D85AB202F4}" dt="2024-01-31T09:17:55.449" v="4" actId="47"/>
        <pc:sldMkLst>
          <pc:docMk/>
          <pc:sldMk cId="3967250541" sldId="295"/>
        </pc:sldMkLst>
      </pc:sldChg>
      <pc:sldChg chg="del">
        <pc:chgData name="Chan Ee Hong" userId="cf657ea1-a02b-4814-a06c-e1a0458c92a1" providerId="ADAL" clId="{7E0E20B2-D58A-43B4-8A9D-12D85AB202F4}" dt="2024-01-31T09:17:55.449" v="4" actId="47"/>
        <pc:sldMkLst>
          <pc:docMk/>
          <pc:sldMk cId="501303601" sldId="298"/>
        </pc:sldMkLst>
      </pc:sldChg>
      <pc:sldChg chg="del">
        <pc:chgData name="Chan Ee Hong" userId="cf657ea1-a02b-4814-a06c-e1a0458c92a1" providerId="ADAL" clId="{7E0E20B2-D58A-43B4-8A9D-12D85AB202F4}" dt="2024-01-31T09:17:55.449" v="4" actId="47"/>
        <pc:sldMkLst>
          <pc:docMk/>
          <pc:sldMk cId="516472680" sldId="299"/>
        </pc:sldMkLst>
      </pc:sldChg>
      <pc:sldChg chg="del">
        <pc:chgData name="Chan Ee Hong" userId="cf657ea1-a02b-4814-a06c-e1a0458c92a1" providerId="ADAL" clId="{7E0E20B2-D58A-43B4-8A9D-12D85AB202F4}" dt="2024-01-31T09:17:55.449" v="4" actId="47"/>
        <pc:sldMkLst>
          <pc:docMk/>
          <pc:sldMk cId="590161717" sldId="300"/>
        </pc:sldMkLst>
      </pc:sldChg>
      <pc:sldChg chg="addSp delSp modSp mod chgLayout">
        <pc:chgData name="Chan Ee Hong" userId="cf657ea1-a02b-4814-a06c-e1a0458c92a1" providerId="ADAL" clId="{7E0E20B2-D58A-43B4-8A9D-12D85AB202F4}" dt="2024-01-31T09:30:40.601" v="367" actId="20577"/>
        <pc:sldMkLst>
          <pc:docMk/>
          <pc:sldMk cId="1635704724" sldId="302"/>
        </pc:sldMkLst>
        <pc:spChg chg="mod ord">
          <ac:chgData name="Chan Ee Hong" userId="cf657ea1-a02b-4814-a06c-e1a0458c92a1" providerId="ADAL" clId="{7E0E20B2-D58A-43B4-8A9D-12D85AB202F4}" dt="2024-01-31T09:30:17.971" v="283" actId="700"/>
          <ac:spMkLst>
            <pc:docMk/>
            <pc:sldMk cId="1635704724" sldId="302"/>
            <ac:spMk id="2" creationId="{7D4E846B-F263-775A-1C67-A37606877A8A}"/>
          </ac:spMkLst>
        </pc:spChg>
        <pc:spChg chg="add mod ord">
          <ac:chgData name="Chan Ee Hong" userId="cf657ea1-a02b-4814-a06c-e1a0458c92a1" providerId="ADAL" clId="{7E0E20B2-D58A-43B4-8A9D-12D85AB202F4}" dt="2024-01-31T09:30:40.601" v="367" actId="20577"/>
          <ac:spMkLst>
            <pc:docMk/>
            <pc:sldMk cId="1635704724" sldId="302"/>
            <ac:spMk id="3" creationId="{7F593F2E-110B-E7C8-372B-9003303C940C}"/>
          </ac:spMkLst>
        </pc:spChg>
        <pc:picChg chg="del">
          <ac:chgData name="Chan Ee Hong" userId="cf657ea1-a02b-4814-a06c-e1a0458c92a1" providerId="ADAL" clId="{7E0E20B2-D58A-43B4-8A9D-12D85AB202F4}" dt="2024-01-31T09:30:11.274" v="282" actId="478"/>
          <ac:picMkLst>
            <pc:docMk/>
            <pc:sldMk cId="1635704724" sldId="302"/>
            <ac:picMk id="5" creationId="{E8388024-9DBC-0023-99D4-F4B905A92901}"/>
          </ac:picMkLst>
        </pc:picChg>
      </pc:sldChg>
      <pc:sldChg chg="addSp delSp modSp mod chgLayout">
        <pc:chgData name="Chan Ee Hong" userId="cf657ea1-a02b-4814-a06c-e1a0458c92a1" providerId="ADAL" clId="{7E0E20B2-D58A-43B4-8A9D-12D85AB202F4}" dt="2024-01-31T09:34:49.609" v="598" actId="1076"/>
        <pc:sldMkLst>
          <pc:docMk/>
          <pc:sldMk cId="3093791632" sldId="303"/>
        </pc:sldMkLst>
        <pc:spChg chg="mod ord">
          <ac:chgData name="Chan Ee Hong" userId="cf657ea1-a02b-4814-a06c-e1a0458c92a1" providerId="ADAL" clId="{7E0E20B2-D58A-43B4-8A9D-12D85AB202F4}" dt="2024-01-31T09:32:02.646" v="389" actId="700"/>
          <ac:spMkLst>
            <pc:docMk/>
            <pc:sldMk cId="3093791632" sldId="303"/>
            <ac:spMk id="2" creationId="{7D4E846B-F263-775A-1C67-A37606877A8A}"/>
          </ac:spMkLst>
        </pc:spChg>
        <pc:spChg chg="add mod ord">
          <ac:chgData name="Chan Ee Hong" userId="cf657ea1-a02b-4814-a06c-e1a0458c92a1" providerId="ADAL" clId="{7E0E20B2-D58A-43B4-8A9D-12D85AB202F4}" dt="2024-01-31T09:34:35.667" v="592" actId="1076"/>
          <ac:spMkLst>
            <pc:docMk/>
            <pc:sldMk cId="3093791632" sldId="303"/>
            <ac:spMk id="3" creationId="{376D668B-0030-3589-4C40-357F6BCA55A1}"/>
          </ac:spMkLst>
        </pc:spChg>
        <pc:spChg chg="add">
          <ac:chgData name="Chan Ee Hong" userId="cf657ea1-a02b-4814-a06c-e1a0458c92a1" providerId="ADAL" clId="{7E0E20B2-D58A-43B4-8A9D-12D85AB202F4}" dt="2024-01-31T09:34:36.827" v="593"/>
          <ac:spMkLst>
            <pc:docMk/>
            <pc:sldMk cId="3093791632" sldId="303"/>
            <ac:spMk id="8" creationId="{83DB5724-B085-170B-473D-EFF41E4EA157}"/>
          </ac:spMkLst>
        </pc:spChg>
        <pc:picChg chg="del mod">
          <ac:chgData name="Chan Ee Hong" userId="cf657ea1-a02b-4814-a06c-e1a0458c92a1" providerId="ADAL" clId="{7E0E20B2-D58A-43B4-8A9D-12D85AB202F4}" dt="2024-01-31T09:31:51.706" v="388" actId="478"/>
          <ac:picMkLst>
            <pc:docMk/>
            <pc:sldMk cId="3093791632" sldId="303"/>
            <ac:picMk id="4" creationId="{2EC218A4-DBD7-1D94-9202-B6523D8CF446}"/>
          </ac:picMkLst>
        </pc:picChg>
        <pc:picChg chg="del">
          <ac:chgData name="Chan Ee Hong" userId="cf657ea1-a02b-4814-a06c-e1a0458c92a1" providerId="ADAL" clId="{7E0E20B2-D58A-43B4-8A9D-12D85AB202F4}" dt="2024-01-31T09:31:50.466" v="386" actId="478"/>
          <ac:picMkLst>
            <pc:docMk/>
            <pc:sldMk cId="3093791632" sldId="303"/>
            <ac:picMk id="5" creationId="{E8388024-9DBC-0023-99D4-F4B905A92901}"/>
          </ac:picMkLst>
        </pc:picChg>
        <pc:picChg chg="add mod modCrop">
          <ac:chgData name="Chan Ee Hong" userId="cf657ea1-a02b-4814-a06c-e1a0458c92a1" providerId="ADAL" clId="{7E0E20B2-D58A-43B4-8A9D-12D85AB202F4}" dt="2024-01-31T09:32:32.222" v="429" actId="1076"/>
          <ac:picMkLst>
            <pc:docMk/>
            <pc:sldMk cId="3093791632" sldId="303"/>
            <ac:picMk id="7" creationId="{5774EFB5-BFB5-FF27-3FB5-D27FE545D98C}"/>
          </ac:picMkLst>
        </pc:picChg>
        <pc:picChg chg="add mod modCrop">
          <ac:chgData name="Chan Ee Hong" userId="cf657ea1-a02b-4814-a06c-e1a0458c92a1" providerId="ADAL" clId="{7E0E20B2-D58A-43B4-8A9D-12D85AB202F4}" dt="2024-01-31T09:34:49.609" v="598" actId="1076"/>
          <ac:picMkLst>
            <pc:docMk/>
            <pc:sldMk cId="3093791632" sldId="303"/>
            <ac:picMk id="9" creationId="{85FDD164-2A3A-8961-761D-A03F48DC671F}"/>
          </ac:picMkLst>
        </pc:picChg>
      </pc:sldChg>
      <pc:sldChg chg="del">
        <pc:chgData name="Chan Ee Hong" userId="cf657ea1-a02b-4814-a06c-e1a0458c92a1" providerId="ADAL" clId="{7E0E20B2-D58A-43B4-8A9D-12D85AB202F4}" dt="2024-01-31T09:36:39.804" v="645" actId="47"/>
        <pc:sldMkLst>
          <pc:docMk/>
          <pc:sldMk cId="1549046351" sldId="304"/>
        </pc:sldMkLst>
      </pc:sldChg>
      <pc:sldChg chg="del">
        <pc:chgData name="Chan Ee Hong" userId="cf657ea1-a02b-4814-a06c-e1a0458c92a1" providerId="ADAL" clId="{7E0E20B2-D58A-43B4-8A9D-12D85AB202F4}" dt="2024-01-31T09:36:40.554" v="646" actId="47"/>
        <pc:sldMkLst>
          <pc:docMk/>
          <pc:sldMk cId="788194066" sldId="305"/>
        </pc:sldMkLst>
      </pc:sldChg>
      <pc:sldChg chg="modSp add mod">
        <pc:chgData name="Chan Ee Hong" userId="cf657ea1-a02b-4814-a06c-e1a0458c92a1" providerId="ADAL" clId="{7E0E20B2-D58A-43B4-8A9D-12D85AB202F4}" dt="2024-01-31T09:37:51.209" v="650" actId="20577"/>
        <pc:sldMkLst>
          <pc:docMk/>
          <pc:sldMk cId="3346412763" sldId="307"/>
        </pc:sldMkLst>
        <pc:spChg chg="mod">
          <ac:chgData name="Chan Ee Hong" userId="cf657ea1-a02b-4814-a06c-e1a0458c92a1" providerId="ADAL" clId="{7E0E20B2-D58A-43B4-8A9D-12D85AB202F4}" dt="2024-01-31T09:37:51.209" v="650" actId="20577"/>
          <ac:spMkLst>
            <pc:docMk/>
            <pc:sldMk cId="3346412763" sldId="307"/>
            <ac:spMk id="4" creationId="{0E2F2F84-C73A-FA2C-F226-9C5B5C0951B1}"/>
          </ac:spMkLst>
        </pc:spChg>
        <pc:spChg chg="mod">
          <ac:chgData name="Chan Ee Hong" userId="cf657ea1-a02b-4814-a06c-e1a0458c92a1" providerId="ADAL" clId="{7E0E20B2-D58A-43B4-8A9D-12D85AB202F4}" dt="2024-01-31T09:19:18.544" v="26" actId="20577"/>
          <ac:spMkLst>
            <pc:docMk/>
            <pc:sldMk cId="3346412763" sldId="307"/>
            <ac:spMk id="5" creationId="{8B2438C4-BE2B-A426-4612-CB9A7002F02D}"/>
          </ac:spMkLst>
        </pc:spChg>
      </pc:sldChg>
      <pc:sldChg chg="modSp new mod">
        <pc:chgData name="Chan Ee Hong" userId="cf657ea1-a02b-4814-a06c-e1a0458c92a1" providerId="ADAL" clId="{7E0E20B2-D58A-43B4-8A9D-12D85AB202F4}" dt="2024-01-31T09:19:54.880" v="54" actId="20577"/>
        <pc:sldMkLst>
          <pc:docMk/>
          <pc:sldMk cId="1442449381" sldId="308"/>
        </pc:sldMkLst>
        <pc:spChg chg="mod">
          <ac:chgData name="Chan Ee Hong" userId="cf657ea1-a02b-4814-a06c-e1a0458c92a1" providerId="ADAL" clId="{7E0E20B2-D58A-43B4-8A9D-12D85AB202F4}" dt="2024-01-31T09:19:40.337" v="39" actId="20577"/>
          <ac:spMkLst>
            <pc:docMk/>
            <pc:sldMk cId="1442449381" sldId="308"/>
            <ac:spMk id="2" creationId="{1CD1CEBC-77D6-2C89-BC2F-5C78ED6ED492}"/>
          </ac:spMkLst>
        </pc:spChg>
        <pc:spChg chg="mod">
          <ac:chgData name="Chan Ee Hong" userId="cf657ea1-a02b-4814-a06c-e1a0458c92a1" providerId="ADAL" clId="{7E0E20B2-D58A-43B4-8A9D-12D85AB202F4}" dt="2024-01-31T09:19:54.880" v="54" actId="20577"/>
          <ac:spMkLst>
            <pc:docMk/>
            <pc:sldMk cId="1442449381" sldId="308"/>
            <ac:spMk id="3" creationId="{B22D89BE-170F-0394-806A-2D30CF8FBF8C}"/>
          </ac:spMkLst>
        </pc:spChg>
      </pc:sldChg>
      <pc:sldChg chg="addSp modSp new mod">
        <pc:chgData name="Chan Ee Hong" userId="cf657ea1-a02b-4814-a06c-e1a0458c92a1" providerId="ADAL" clId="{7E0E20B2-D58A-43B4-8A9D-12D85AB202F4}" dt="2024-01-31T09:21:53.116" v="103" actId="20577"/>
        <pc:sldMkLst>
          <pc:docMk/>
          <pc:sldMk cId="950393086" sldId="309"/>
        </pc:sldMkLst>
        <pc:spChg chg="mod">
          <ac:chgData name="Chan Ee Hong" userId="cf657ea1-a02b-4814-a06c-e1a0458c92a1" providerId="ADAL" clId="{7E0E20B2-D58A-43B4-8A9D-12D85AB202F4}" dt="2024-01-31T09:20:22.873" v="65" actId="20577"/>
          <ac:spMkLst>
            <pc:docMk/>
            <pc:sldMk cId="950393086" sldId="309"/>
            <ac:spMk id="2" creationId="{6DE692DA-A523-8944-7A46-7A7AE26357DF}"/>
          </ac:spMkLst>
        </pc:spChg>
        <pc:spChg chg="mod">
          <ac:chgData name="Chan Ee Hong" userId="cf657ea1-a02b-4814-a06c-e1a0458c92a1" providerId="ADAL" clId="{7E0E20B2-D58A-43B4-8A9D-12D85AB202F4}" dt="2024-01-31T09:21:14.100" v="86" actId="27636"/>
          <ac:spMkLst>
            <pc:docMk/>
            <pc:sldMk cId="950393086" sldId="309"/>
            <ac:spMk id="3" creationId="{44887303-B271-8F18-CFDB-638514FB37BE}"/>
          </ac:spMkLst>
        </pc:spChg>
        <pc:spChg chg="add mod">
          <ac:chgData name="Chan Ee Hong" userId="cf657ea1-a02b-4814-a06c-e1a0458c92a1" providerId="ADAL" clId="{7E0E20B2-D58A-43B4-8A9D-12D85AB202F4}" dt="2024-01-31T09:21:08.969" v="84" actId="1076"/>
          <ac:spMkLst>
            <pc:docMk/>
            <pc:sldMk cId="950393086" sldId="309"/>
            <ac:spMk id="4" creationId="{C2B0B853-3E2B-EA5C-33B5-AE94C297D57F}"/>
          </ac:spMkLst>
        </pc:spChg>
        <pc:spChg chg="add mod">
          <ac:chgData name="Chan Ee Hong" userId="cf657ea1-a02b-4814-a06c-e1a0458c92a1" providerId="ADAL" clId="{7E0E20B2-D58A-43B4-8A9D-12D85AB202F4}" dt="2024-01-31T09:21:53.116" v="103" actId="20577"/>
          <ac:spMkLst>
            <pc:docMk/>
            <pc:sldMk cId="950393086" sldId="309"/>
            <ac:spMk id="5" creationId="{EA8D0B20-66DB-786E-7E8A-DFB5AD163D2C}"/>
          </ac:spMkLst>
        </pc:spChg>
      </pc:sldChg>
      <pc:sldChg chg="modSp add del mod">
        <pc:chgData name="Chan Ee Hong" userId="cf657ea1-a02b-4814-a06c-e1a0458c92a1" providerId="ADAL" clId="{7E0E20B2-D58A-43B4-8A9D-12D85AB202F4}" dt="2024-01-31T09:22:20.965" v="115" actId="47"/>
        <pc:sldMkLst>
          <pc:docMk/>
          <pc:sldMk cId="3965730478" sldId="310"/>
        </pc:sldMkLst>
        <pc:spChg chg="mod">
          <ac:chgData name="Chan Ee Hong" userId="cf657ea1-a02b-4814-a06c-e1a0458c92a1" providerId="ADAL" clId="{7E0E20B2-D58A-43B4-8A9D-12D85AB202F4}" dt="2024-01-31T09:21:59.275" v="105" actId="21"/>
          <ac:spMkLst>
            <pc:docMk/>
            <pc:sldMk cId="3965730478" sldId="310"/>
            <ac:spMk id="5" creationId="{EA8D0B20-66DB-786E-7E8A-DFB5AD163D2C}"/>
          </ac:spMkLst>
        </pc:spChg>
      </pc:sldChg>
      <pc:sldChg chg="add">
        <pc:chgData name="Chan Ee Hong" userId="cf657ea1-a02b-4814-a06c-e1a0458c92a1" providerId="ADAL" clId="{7E0E20B2-D58A-43B4-8A9D-12D85AB202F4}" dt="2024-01-31T09:21:50.658" v="102" actId="2890"/>
        <pc:sldMkLst>
          <pc:docMk/>
          <pc:sldMk cId="355248505" sldId="311"/>
        </pc:sldMkLst>
      </pc:sldChg>
      <pc:sldChg chg="modSp add mod">
        <pc:chgData name="Chan Ee Hong" userId="cf657ea1-a02b-4814-a06c-e1a0458c92a1" providerId="ADAL" clId="{7E0E20B2-D58A-43B4-8A9D-12D85AB202F4}" dt="2024-01-31T09:22:03.642" v="108" actId="20577"/>
        <pc:sldMkLst>
          <pc:docMk/>
          <pc:sldMk cId="2299373297" sldId="312"/>
        </pc:sldMkLst>
        <pc:spChg chg="mod">
          <ac:chgData name="Chan Ee Hong" userId="cf657ea1-a02b-4814-a06c-e1a0458c92a1" providerId="ADAL" clId="{7E0E20B2-D58A-43B4-8A9D-12D85AB202F4}" dt="2024-01-31T09:22:03.642" v="108" actId="20577"/>
          <ac:spMkLst>
            <pc:docMk/>
            <pc:sldMk cId="2299373297" sldId="312"/>
            <ac:spMk id="5" creationId="{EA8D0B20-66DB-786E-7E8A-DFB5AD163D2C}"/>
          </ac:spMkLst>
        </pc:spChg>
      </pc:sldChg>
      <pc:sldChg chg="modSp add mod">
        <pc:chgData name="Chan Ee Hong" userId="cf657ea1-a02b-4814-a06c-e1a0458c92a1" providerId="ADAL" clId="{7E0E20B2-D58A-43B4-8A9D-12D85AB202F4}" dt="2024-01-31T09:22:19.178" v="114" actId="13926"/>
        <pc:sldMkLst>
          <pc:docMk/>
          <pc:sldMk cId="4169476714" sldId="313"/>
        </pc:sldMkLst>
        <pc:spChg chg="mod">
          <ac:chgData name="Chan Ee Hong" userId="cf657ea1-a02b-4814-a06c-e1a0458c92a1" providerId="ADAL" clId="{7E0E20B2-D58A-43B4-8A9D-12D85AB202F4}" dt="2024-01-31T09:22:19.178" v="114" actId="13926"/>
          <ac:spMkLst>
            <pc:docMk/>
            <pc:sldMk cId="4169476714" sldId="313"/>
            <ac:spMk id="5" creationId="{EA8D0B20-66DB-786E-7E8A-DFB5AD163D2C}"/>
          </ac:spMkLst>
        </pc:spChg>
      </pc:sldChg>
      <pc:sldChg chg="modSp new mod">
        <pc:chgData name="Chan Ee Hong" userId="cf657ea1-a02b-4814-a06c-e1a0458c92a1" providerId="ADAL" clId="{7E0E20B2-D58A-43B4-8A9D-12D85AB202F4}" dt="2024-01-31T09:22:56.137" v="137" actId="20577"/>
        <pc:sldMkLst>
          <pc:docMk/>
          <pc:sldMk cId="798465920" sldId="314"/>
        </pc:sldMkLst>
        <pc:spChg chg="mod">
          <ac:chgData name="Chan Ee Hong" userId="cf657ea1-a02b-4814-a06c-e1a0458c92a1" providerId="ADAL" clId="{7E0E20B2-D58A-43B4-8A9D-12D85AB202F4}" dt="2024-01-31T09:22:48.481" v="128" actId="20577"/>
          <ac:spMkLst>
            <pc:docMk/>
            <pc:sldMk cId="798465920" sldId="314"/>
            <ac:spMk id="2" creationId="{20B245CF-CF53-CF63-3E07-0EAD4176AE88}"/>
          </ac:spMkLst>
        </pc:spChg>
        <pc:spChg chg="mod">
          <ac:chgData name="Chan Ee Hong" userId="cf657ea1-a02b-4814-a06c-e1a0458c92a1" providerId="ADAL" clId="{7E0E20B2-D58A-43B4-8A9D-12D85AB202F4}" dt="2024-01-31T09:22:56.137" v="137" actId="20577"/>
          <ac:spMkLst>
            <pc:docMk/>
            <pc:sldMk cId="798465920" sldId="314"/>
            <ac:spMk id="3" creationId="{BC35573B-88DC-DE60-E0AA-64FFBF7651AF}"/>
          </ac:spMkLst>
        </pc:spChg>
      </pc:sldChg>
      <pc:sldChg chg="modSp add mod">
        <pc:chgData name="Chan Ee Hong" userId="cf657ea1-a02b-4814-a06c-e1a0458c92a1" providerId="ADAL" clId="{7E0E20B2-D58A-43B4-8A9D-12D85AB202F4}" dt="2024-01-31T09:24:11.409" v="184" actId="20577"/>
        <pc:sldMkLst>
          <pc:docMk/>
          <pc:sldMk cId="3536789561" sldId="315"/>
        </pc:sldMkLst>
        <pc:spChg chg="mod">
          <ac:chgData name="Chan Ee Hong" userId="cf657ea1-a02b-4814-a06c-e1a0458c92a1" providerId="ADAL" clId="{7E0E20B2-D58A-43B4-8A9D-12D85AB202F4}" dt="2024-01-31T09:23:01.665" v="140" actId="20577"/>
          <ac:spMkLst>
            <pc:docMk/>
            <pc:sldMk cId="3536789561" sldId="315"/>
            <ac:spMk id="2" creationId="{20B245CF-CF53-CF63-3E07-0EAD4176AE88}"/>
          </ac:spMkLst>
        </pc:spChg>
        <pc:spChg chg="mod">
          <ac:chgData name="Chan Ee Hong" userId="cf657ea1-a02b-4814-a06c-e1a0458c92a1" providerId="ADAL" clId="{7E0E20B2-D58A-43B4-8A9D-12D85AB202F4}" dt="2024-01-31T09:24:11.409" v="184" actId="20577"/>
          <ac:spMkLst>
            <pc:docMk/>
            <pc:sldMk cId="3536789561" sldId="315"/>
            <ac:spMk id="3" creationId="{BC35573B-88DC-DE60-E0AA-64FFBF7651AF}"/>
          </ac:spMkLst>
        </pc:spChg>
      </pc:sldChg>
      <pc:sldChg chg="modSp add mod">
        <pc:chgData name="Chan Ee Hong" userId="cf657ea1-a02b-4814-a06c-e1a0458c92a1" providerId="ADAL" clId="{7E0E20B2-D58A-43B4-8A9D-12D85AB202F4}" dt="2024-01-31T09:23:54.866" v="183" actId="20577"/>
        <pc:sldMkLst>
          <pc:docMk/>
          <pc:sldMk cId="3210167716" sldId="316"/>
        </pc:sldMkLst>
        <pc:spChg chg="mod">
          <ac:chgData name="Chan Ee Hong" userId="cf657ea1-a02b-4814-a06c-e1a0458c92a1" providerId="ADAL" clId="{7E0E20B2-D58A-43B4-8A9D-12D85AB202F4}" dt="2024-01-31T09:23:54.866" v="183" actId="20577"/>
          <ac:spMkLst>
            <pc:docMk/>
            <pc:sldMk cId="3210167716" sldId="316"/>
            <ac:spMk id="3" creationId="{BC35573B-88DC-DE60-E0AA-64FFBF7651AF}"/>
          </ac:spMkLst>
        </pc:spChg>
      </pc:sldChg>
      <pc:sldChg chg="modSp new mod">
        <pc:chgData name="Chan Ee Hong" userId="cf657ea1-a02b-4814-a06c-e1a0458c92a1" providerId="ADAL" clId="{7E0E20B2-D58A-43B4-8A9D-12D85AB202F4}" dt="2024-01-31T09:25:17.385" v="230" actId="20577"/>
        <pc:sldMkLst>
          <pc:docMk/>
          <pc:sldMk cId="13646062" sldId="317"/>
        </pc:sldMkLst>
        <pc:spChg chg="mod">
          <ac:chgData name="Chan Ee Hong" userId="cf657ea1-a02b-4814-a06c-e1a0458c92a1" providerId="ADAL" clId="{7E0E20B2-D58A-43B4-8A9D-12D85AB202F4}" dt="2024-01-31T09:24:26.921" v="195" actId="20577"/>
          <ac:spMkLst>
            <pc:docMk/>
            <pc:sldMk cId="13646062" sldId="317"/>
            <ac:spMk id="2" creationId="{99337E02-4A4B-2682-58FB-02805679C6FC}"/>
          </ac:spMkLst>
        </pc:spChg>
        <pc:spChg chg="mod">
          <ac:chgData name="Chan Ee Hong" userId="cf657ea1-a02b-4814-a06c-e1a0458c92a1" providerId="ADAL" clId="{7E0E20B2-D58A-43B4-8A9D-12D85AB202F4}" dt="2024-01-31T09:25:17.385" v="230" actId="20577"/>
          <ac:spMkLst>
            <pc:docMk/>
            <pc:sldMk cId="13646062" sldId="317"/>
            <ac:spMk id="3" creationId="{0CB719FD-63FA-2867-2ECC-88ECDAB8C396}"/>
          </ac:spMkLst>
        </pc:spChg>
      </pc:sldChg>
      <pc:sldChg chg="modSp add mod">
        <pc:chgData name="Chan Ee Hong" userId="cf657ea1-a02b-4814-a06c-e1a0458c92a1" providerId="ADAL" clId="{7E0E20B2-D58A-43B4-8A9D-12D85AB202F4}" dt="2024-01-31T09:25:55.808" v="248" actId="13926"/>
        <pc:sldMkLst>
          <pc:docMk/>
          <pc:sldMk cId="193143355" sldId="318"/>
        </pc:sldMkLst>
        <pc:spChg chg="mod">
          <ac:chgData name="Chan Ee Hong" userId="cf657ea1-a02b-4814-a06c-e1a0458c92a1" providerId="ADAL" clId="{7E0E20B2-D58A-43B4-8A9D-12D85AB202F4}" dt="2024-01-31T09:25:55.808" v="248" actId="13926"/>
          <ac:spMkLst>
            <pc:docMk/>
            <pc:sldMk cId="193143355" sldId="318"/>
            <ac:spMk id="3" creationId="{0CB719FD-63FA-2867-2ECC-88ECDAB8C396}"/>
          </ac:spMkLst>
        </pc:spChg>
      </pc:sldChg>
      <pc:sldChg chg="addSp modSp new mod">
        <pc:chgData name="Chan Ee Hong" userId="cf657ea1-a02b-4814-a06c-e1a0458c92a1" providerId="ADAL" clId="{7E0E20B2-D58A-43B4-8A9D-12D85AB202F4}" dt="2024-01-31T09:36:37.551" v="644" actId="1076"/>
        <pc:sldMkLst>
          <pc:docMk/>
          <pc:sldMk cId="4080436150" sldId="319"/>
        </pc:sldMkLst>
        <pc:spChg chg="mod">
          <ac:chgData name="Chan Ee Hong" userId="cf657ea1-a02b-4814-a06c-e1a0458c92a1" providerId="ADAL" clId="{7E0E20B2-D58A-43B4-8A9D-12D85AB202F4}" dt="2024-01-31T09:35:36.330" v="622" actId="20577"/>
          <ac:spMkLst>
            <pc:docMk/>
            <pc:sldMk cId="4080436150" sldId="319"/>
            <ac:spMk id="2" creationId="{5A103852-8F43-A3BD-21D6-F40253DAC0C3}"/>
          </ac:spMkLst>
        </pc:spChg>
        <pc:spChg chg="mod">
          <ac:chgData name="Chan Ee Hong" userId="cf657ea1-a02b-4814-a06c-e1a0458c92a1" providerId="ADAL" clId="{7E0E20B2-D58A-43B4-8A9D-12D85AB202F4}" dt="2024-01-31T09:35:42.505" v="635" actId="20577"/>
          <ac:spMkLst>
            <pc:docMk/>
            <pc:sldMk cId="4080436150" sldId="319"/>
            <ac:spMk id="3" creationId="{37A38325-95B7-7D6A-EBD4-E7B5E66139E0}"/>
          </ac:spMkLst>
        </pc:spChg>
        <pc:picChg chg="add mod">
          <ac:chgData name="Chan Ee Hong" userId="cf657ea1-a02b-4814-a06c-e1a0458c92a1" providerId="ADAL" clId="{7E0E20B2-D58A-43B4-8A9D-12D85AB202F4}" dt="2024-01-31T09:36:01.901" v="640" actId="1076"/>
          <ac:picMkLst>
            <pc:docMk/>
            <pc:sldMk cId="4080436150" sldId="319"/>
            <ac:picMk id="2050" creationId="{1FCEFB41-9A93-2FE6-5EDF-70620B16FF15}"/>
          </ac:picMkLst>
        </pc:picChg>
        <pc:picChg chg="add mod">
          <ac:chgData name="Chan Ee Hong" userId="cf657ea1-a02b-4814-a06c-e1a0458c92a1" providerId="ADAL" clId="{7E0E20B2-D58A-43B4-8A9D-12D85AB202F4}" dt="2024-01-31T09:36:37.551" v="644" actId="1076"/>
          <ac:picMkLst>
            <pc:docMk/>
            <pc:sldMk cId="4080436150" sldId="319"/>
            <ac:picMk id="2052" creationId="{70F1C531-DD02-7BA1-70CF-8C84CC3E82E2}"/>
          </ac:picMkLst>
        </pc:picChg>
      </pc:sldChg>
    </pc:docChg>
  </pc:docChgLst>
  <pc:docChgLst>
    <pc:chgData name="Chan Ee Hong" userId="cf657ea1-a02b-4814-a06c-e1a0458c92a1" providerId="ADAL" clId="{5F398561-1C56-44A4-BC8E-F9C8C7609F17}"/>
    <pc:docChg chg="undo redo custSel addSld delSld modSld sldOrd">
      <pc:chgData name="Chan Ee Hong" userId="cf657ea1-a02b-4814-a06c-e1a0458c92a1" providerId="ADAL" clId="{5F398561-1C56-44A4-BC8E-F9C8C7609F17}" dt="2024-03-14T03:11:34.505" v="549" actId="20577"/>
      <pc:docMkLst>
        <pc:docMk/>
      </pc:docMkLst>
      <pc:sldChg chg="modSp mod">
        <pc:chgData name="Chan Ee Hong" userId="cf657ea1-a02b-4814-a06c-e1a0458c92a1" providerId="ADAL" clId="{5F398561-1C56-44A4-BC8E-F9C8C7609F17}" dt="2024-03-14T03:11:34.505" v="549" actId="20577"/>
        <pc:sldMkLst>
          <pc:docMk/>
          <pc:sldMk cId="146283828" sldId="262"/>
        </pc:sldMkLst>
        <pc:spChg chg="mod">
          <ac:chgData name="Chan Ee Hong" userId="cf657ea1-a02b-4814-a06c-e1a0458c92a1" providerId="ADAL" clId="{5F398561-1C56-44A4-BC8E-F9C8C7609F17}" dt="2024-03-14T03:11:34.505" v="549" actId="20577"/>
          <ac:spMkLst>
            <pc:docMk/>
            <pc:sldMk cId="146283828" sldId="262"/>
            <ac:spMk id="4" creationId="{CF4F3B78-C48B-A87D-EC60-4F7D0AECC530}"/>
          </ac:spMkLst>
        </pc:spChg>
      </pc:sldChg>
      <pc:sldChg chg="del">
        <pc:chgData name="Chan Ee Hong" userId="cf657ea1-a02b-4814-a06c-e1a0458c92a1" providerId="ADAL" clId="{5F398561-1C56-44A4-BC8E-F9C8C7609F17}" dt="2024-03-13T16:32:06.755" v="0" actId="47"/>
        <pc:sldMkLst>
          <pc:docMk/>
          <pc:sldMk cId="4195565748" sldId="348"/>
        </pc:sldMkLst>
      </pc:sldChg>
      <pc:sldChg chg="del">
        <pc:chgData name="Chan Ee Hong" userId="cf657ea1-a02b-4814-a06c-e1a0458c92a1" providerId="ADAL" clId="{5F398561-1C56-44A4-BC8E-F9C8C7609F17}" dt="2024-03-13T16:32:06.755" v="0" actId="47"/>
        <pc:sldMkLst>
          <pc:docMk/>
          <pc:sldMk cId="4088250211" sldId="349"/>
        </pc:sldMkLst>
      </pc:sldChg>
      <pc:sldChg chg="addSp modSp mod">
        <pc:chgData name="Chan Ee Hong" userId="cf657ea1-a02b-4814-a06c-e1a0458c92a1" providerId="ADAL" clId="{5F398561-1C56-44A4-BC8E-F9C8C7609F17}" dt="2024-03-13T16:36:21.467" v="188" actId="1076"/>
        <pc:sldMkLst>
          <pc:docMk/>
          <pc:sldMk cId="2247778914" sldId="382"/>
        </pc:sldMkLst>
        <pc:spChg chg="mod">
          <ac:chgData name="Chan Ee Hong" userId="cf657ea1-a02b-4814-a06c-e1a0458c92a1" providerId="ADAL" clId="{5F398561-1C56-44A4-BC8E-F9C8C7609F17}" dt="2024-03-13T16:36:21.467" v="188" actId="1076"/>
          <ac:spMkLst>
            <pc:docMk/>
            <pc:sldMk cId="2247778914" sldId="382"/>
            <ac:spMk id="2" creationId="{0801670D-FE84-EDBA-CD5B-8759136DA4BC}"/>
          </ac:spMkLst>
        </pc:spChg>
        <pc:spChg chg="add mod">
          <ac:chgData name="Chan Ee Hong" userId="cf657ea1-a02b-4814-a06c-e1a0458c92a1" providerId="ADAL" clId="{5F398561-1C56-44A4-BC8E-F9C8C7609F17}" dt="2024-03-13T16:36:21.467" v="188" actId="1076"/>
          <ac:spMkLst>
            <pc:docMk/>
            <pc:sldMk cId="2247778914" sldId="382"/>
            <ac:spMk id="3" creationId="{C25769C1-7133-8C04-8C97-6AB8C82C61B8}"/>
          </ac:spMkLst>
        </pc:spChg>
        <pc:spChg chg="mod">
          <ac:chgData name="Chan Ee Hong" userId="cf657ea1-a02b-4814-a06c-e1a0458c92a1" providerId="ADAL" clId="{5F398561-1C56-44A4-BC8E-F9C8C7609F17}" dt="2024-03-13T16:35:15.023" v="176" actId="20577"/>
          <ac:spMkLst>
            <pc:docMk/>
            <pc:sldMk cId="2247778914" sldId="382"/>
            <ac:spMk id="5" creationId="{FC2A85AD-25AF-AD18-5925-E98C0D52E73F}"/>
          </ac:spMkLst>
        </pc:spChg>
      </pc:sldChg>
      <pc:sldChg chg="del">
        <pc:chgData name="Chan Ee Hong" userId="cf657ea1-a02b-4814-a06c-e1a0458c92a1" providerId="ADAL" clId="{5F398561-1C56-44A4-BC8E-F9C8C7609F17}" dt="2024-03-13T16:32:06.755" v="0" actId="47"/>
        <pc:sldMkLst>
          <pc:docMk/>
          <pc:sldMk cId="2036668986" sldId="395"/>
        </pc:sldMkLst>
      </pc:sldChg>
      <pc:sldChg chg="del">
        <pc:chgData name="Chan Ee Hong" userId="cf657ea1-a02b-4814-a06c-e1a0458c92a1" providerId="ADAL" clId="{5F398561-1C56-44A4-BC8E-F9C8C7609F17}" dt="2024-03-13T16:32:06.755" v="0" actId="47"/>
        <pc:sldMkLst>
          <pc:docMk/>
          <pc:sldMk cId="1366290516" sldId="398"/>
        </pc:sldMkLst>
      </pc:sldChg>
      <pc:sldChg chg="del">
        <pc:chgData name="Chan Ee Hong" userId="cf657ea1-a02b-4814-a06c-e1a0458c92a1" providerId="ADAL" clId="{5F398561-1C56-44A4-BC8E-F9C8C7609F17}" dt="2024-03-13T16:32:06.755" v="0" actId="47"/>
        <pc:sldMkLst>
          <pc:docMk/>
          <pc:sldMk cId="2400631713" sldId="409"/>
        </pc:sldMkLst>
      </pc:sldChg>
      <pc:sldChg chg="del">
        <pc:chgData name="Chan Ee Hong" userId="cf657ea1-a02b-4814-a06c-e1a0458c92a1" providerId="ADAL" clId="{5F398561-1C56-44A4-BC8E-F9C8C7609F17}" dt="2024-03-13T16:32:06.755" v="0" actId="47"/>
        <pc:sldMkLst>
          <pc:docMk/>
          <pc:sldMk cId="2011554118" sldId="410"/>
        </pc:sldMkLst>
      </pc:sldChg>
      <pc:sldChg chg="del">
        <pc:chgData name="Chan Ee Hong" userId="cf657ea1-a02b-4814-a06c-e1a0458c92a1" providerId="ADAL" clId="{5F398561-1C56-44A4-BC8E-F9C8C7609F17}" dt="2024-03-13T16:32:06.755" v="0" actId="47"/>
        <pc:sldMkLst>
          <pc:docMk/>
          <pc:sldMk cId="532843611" sldId="412"/>
        </pc:sldMkLst>
      </pc:sldChg>
      <pc:sldChg chg="del">
        <pc:chgData name="Chan Ee Hong" userId="cf657ea1-a02b-4814-a06c-e1a0458c92a1" providerId="ADAL" clId="{5F398561-1C56-44A4-BC8E-F9C8C7609F17}" dt="2024-03-13T16:32:06.755" v="0" actId="47"/>
        <pc:sldMkLst>
          <pc:docMk/>
          <pc:sldMk cId="110161643" sldId="413"/>
        </pc:sldMkLst>
      </pc:sldChg>
      <pc:sldChg chg="del">
        <pc:chgData name="Chan Ee Hong" userId="cf657ea1-a02b-4814-a06c-e1a0458c92a1" providerId="ADAL" clId="{5F398561-1C56-44A4-BC8E-F9C8C7609F17}" dt="2024-03-13T16:32:06.755" v="0" actId="47"/>
        <pc:sldMkLst>
          <pc:docMk/>
          <pc:sldMk cId="2546974129" sldId="414"/>
        </pc:sldMkLst>
      </pc:sldChg>
      <pc:sldChg chg="del">
        <pc:chgData name="Chan Ee Hong" userId="cf657ea1-a02b-4814-a06c-e1a0458c92a1" providerId="ADAL" clId="{5F398561-1C56-44A4-BC8E-F9C8C7609F17}" dt="2024-03-13T16:32:06.755" v="0" actId="47"/>
        <pc:sldMkLst>
          <pc:docMk/>
          <pc:sldMk cId="1998269278" sldId="415"/>
        </pc:sldMkLst>
      </pc:sldChg>
      <pc:sldChg chg="del">
        <pc:chgData name="Chan Ee Hong" userId="cf657ea1-a02b-4814-a06c-e1a0458c92a1" providerId="ADAL" clId="{5F398561-1C56-44A4-BC8E-F9C8C7609F17}" dt="2024-03-13T16:32:06.755" v="0" actId="47"/>
        <pc:sldMkLst>
          <pc:docMk/>
          <pc:sldMk cId="3437235414" sldId="416"/>
        </pc:sldMkLst>
      </pc:sldChg>
      <pc:sldChg chg="del">
        <pc:chgData name="Chan Ee Hong" userId="cf657ea1-a02b-4814-a06c-e1a0458c92a1" providerId="ADAL" clId="{5F398561-1C56-44A4-BC8E-F9C8C7609F17}" dt="2024-03-13T16:32:06.755" v="0" actId="47"/>
        <pc:sldMkLst>
          <pc:docMk/>
          <pc:sldMk cId="685790102" sldId="417"/>
        </pc:sldMkLst>
      </pc:sldChg>
      <pc:sldChg chg="del">
        <pc:chgData name="Chan Ee Hong" userId="cf657ea1-a02b-4814-a06c-e1a0458c92a1" providerId="ADAL" clId="{5F398561-1C56-44A4-BC8E-F9C8C7609F17}" dt="2024-03-13T16:32:06.755" v="0" actId="47"/>
        <pc:sldMkLst>
          <pc:docMk/>
          <pc:sldMk cId="1319779568" sldId="418"/>
        </pc:sldMkLst>
      </pc:sldChg>
      <pc:sldChg chg="del">
        <pc:chgData name="Chan Ee Hong" userId="cf657ea1-a02b-4814-a06c-e1a0458c92a1" providerId="ADAL" clId="{5F398561-1C56-44A4-BC8E-F9C8C7609F17}" dt="2024-03-13T16:32:06.755" v="0" actId="47"/>
        <pc:sldMkLst>
          <pc:docMk/>
          <pc:sldMk cId="363232054" sldId="419"/>
        </pc:sldMkLst>
      </pc:sldChg>
      <pc:sldChg chg="del">
        <pc:chgData name="Chan Ee Hong" userId="cf657ea1-a02b-4814-a06c-e1a0458c92a1" providerId="ADAL" clId="{5F398561-1C56-44A4-BC8E-F9C8C7609F17}" dt="2024-03-13T16:32:06.755" v="0" actId="47"/>
        <pc:sldMkLst>
          <pc:docMk/>
          <pc:sldMk cId="4195658117" sldId="420"/>
        </pc:sldMkLst>
      </pc:sldChg>
      <pc:sldChg chg="del">
        <pc:chgData name="Chan Ee Hong" userId="cf657ea1-a02b-4814-a06c-e1a0458c92a1" providerId="ADAL" clId="{5F398561-1C56-44A4-BC8E-F9C8C7609F17}" dt="2024-03-13T16:32:06.755" v="0" actId="47"/>
        <pc:sldMkLst>
          <pc:docMk/>
          <pc:sldMk cId="567644134" sldId="421"/>
        </pc:sldMkLst>
      </pc:sldChg>
      <pc:sldChg chg="del">
        <pc:chgData name="Chan Ee Hong" userId="cf657ea1-a02b-4814-a06c-e1a0458c92a1" providerId="ADAL" clId="{5F398561-1C56-44A4-BC8E-F9C8C7609F17}" dt="2024-03-13T16:32:06.755" v="0" actId="47"/>
        <pc:sldMkLst>
          <pc:docMk/>
          <pc:sldMk cId="5980702" sldId="422"/>
        </pc:sldMkLst>
      </pc:sldChg>
      <pc:sldChg chg="del">
        <pc:chgData name="Chan Ee Hong" userId="cf657ea1-a02b-4814-a06c-e1a0458c92a1" providerId="ADAL" clId="{5F398561-1C56-44A4-BC8E-F9C8C7609F17}" dt="2024-03-13T16:32:06.755" v="0" actId="47"/>
        <pc:sldMkLst>
          <pc:docMk/>
          <pc:sldMk cId="2736072066" sldId="424"/>
        </pc:sldMkLst>
      </pc:sldChg>
      <pc:sldChg chg="del">
        <pc:chgData name="Chan Ee Hong" userId="cf657ea1-a02b-4814-a06c-e1a0458c92a1" providerId="ADAL" clId="{5F398561-1C56-44A4-BC8E-F9C8C7609F17}" dt="2024-03-13T16:32:06.755" v="0" actId="47"/>
        <pc:sldMkLst>
          <pc:docMk/>
          <pc:sldMk cId="4133061708" sldId="425"/>
        </pc:sldMkLst>
      </pc:sldChg>
      <pc:sldChg chg="del">
        <pc:chgData name="Chan Ee Hong" userId="cf657ea1-a02b-4814-a06c-e1a0458c92a1" providerId="ADAL" clId="{5F398561-1C56-44A4-BC8E-F9C8C7609F17}" dt="2024-03-13T16:32:06.755" v="0" actId="47"/>
        <pc:sldMkLst>
          <pc:docMk/>
          <pc:sldMk cId="2815836505" sldId="426"/>
        </pc:sldMkLst>
      </pc:sldChg>
      <pc:sldChg chg="del">
        <pc:chgData name="Chan Ee Hong" userId="cf657ea1-a02b-4814-a06c-e1a0458c92a1" providerId="ADAL" clId="{5F398561-1C56-44A4-BC8E-F9C8C7609F17}" dt="2024-03-13T16:32:06.755" v="0" actId="47"/>
        <pc:sldMkLst>
          <pc:docMk/>
          <pc:sldMk cId="3839688365" sldId="427"/>
        </pc:sldMkLst>
      </pc:sldChg>
      <pc:sldChg chg="del">
        <pc:chgData name="Chan Ee Hong" userId="cf657ea1-a02b-4814-a06c-e1a0458c92a1" providerId="ADAL" clId="{5F398561-1C56-44A4-BC8E-F9C8C7609F17}" dt="2024-03-13T16:32:06.755" v="0" actId="47"/>
        <pc:sldMkLst>
          <pc:docMk/>
          <pc:sldMk cId="2024503448" sldId="428"/>
        </pc:sldMkLst>
      </pc:sldChg>
      <pc:sldChg chg="del">
        <pc:chgData name="Chan Ee Hong" userId="cf657ea1-a02b-4814-a06c-e1a0458c92a1" providerId="ADAL" clId="{5F398561-1C56-44A4-BC8E-F9C8C7609F17}" dt="2024-03-13T16:32:06.755" v="0" actId="47"/>
        <pc:sldMkLst>
          <pc:docMk/>
          <pc:sldMk cId="1435013121" sldId="429"/>
        </pc:sldMkLst>
      </pc:sldChg>
      <pc:sldChg chg="del">
        <pc:chgData name="Chan Ee Hong" userId="cf657ea1-a02b-4814-a06c-e1a0458c92a1" providerId="ADAL" clId="{5F398561-1C56-44A4-BC8E-F9C8C7609F17}" dt="2024-03-13T16:32:06.755" v="0" actId="47"/>
        <pc:sldMkLst>
          <pc:docMk/>
          <pc:sldMk cId="3912153611" sldId="430"/>
        </pc:sldMkLst>
      </pc:sldChg>
      <pc:sldChg chg="del">
        <pc:chgData name="Chan Ee Hong" userId="cf657ea1-a02b-4814-a06c-e1a0458c92a1" providerId="ADAL" clId="{5F398561-1C56-44A4-BC8E-F9C8C7609F17}" dt="2024-03-13T16:32:06.755" v="0" actId="47"/>
        <pc:sldMkLst>
          <pc:docMk/>
          <pc:sldMk cId="2397902701" sldId="431"/>
        </pc:sldMkLst>
      </pc:sldChg>
      <pc:sldChg chg="addSp delSp modSp mod">
        <pc:chgData name="Chan Ee Hong" userId="cf657ea1-a02b-4814-a06c-e1a0458c92a1" providerId="ADAL" clId="{5F398561-1C56-44A4-BC8E-F9C8C7609F17}" dt="2024-03-14T02:55:41.812" v="387" actId="20577"/>
        <pc:sldMkLst>
          <pc:docMk/>
          <pc:sldMk cId="2032781060" sldId="432"/>
        </pc:sldMkLst>
        <pc:spChg chg="mod">
          <ac:chgData name="Chan Ee Hong" userId="cf657ea1-a02b-4814-a06c-e1a0458c92a1" providerId="ADAL" clId="{5F398561-1C56-44A4-BC8E-F9C8C7609F17}" dt="2024-03-14T02:55:41.812" v="387" actId="20577"/>
          <ac:spMkLst>
            <pc:docMk/>
            <pc:sldMk cId="2032781060" sldId="432"/>
            <ac:spMk id="4" creationId="{1CE211F7-3F5C-8008-E598-7AFB3EBDE644}"/>
          </ac:spMkLst>
        </pc:spChg>
        <pc:spChg chg="add mod">
          <ac:chgData name="Chan Ee Hong" userId="cf657ea1-a02b-4814-a06c-e1a0458c92a1" providerId="ADAL" clId="{5F398561-1C56-44A4-BC8E-F9C8C7609F17}" dt="2024-03-14T02:55:23.151" v="373" actId="1076"/>
          <ac:spMkLst>
            <pc:docMk/>
            <pc:sldMk cId="2032781060" sldId="432"/>
            <ac:spMk id="8" creationId="{4D7F28A4-7ED6-8E1A-3CE4-EB4794F565F1}"/>
          </ac:spMkLst>
        </pc:spChg>
        <pc:spChg chg="add mod">
          <ac:chgData name="Chan Ee Hong" userId="cf657ea1-a02b-4814-a06c-e1a0458c92a1" providerId="ADAL" clId="{5F398561-1C56-44A4-BC8E-F9C8C7609F17}" dt="2024-03-14T02:55:36.634" v="383" actId="1076"/>
          <ac:spMkLst>
            <pc:docMk/>
            <pc:sldMk cId="2032781060" sldId="432"/>
            <ac:spMk id="9" creationId="{8A036655-8459-3787-4F10-8678B8E2BB03}"/>
          </ac:spMkLst>
        </pc:spChg>
        <pc:picChg chg="add mod modCrop">
          <ac:chgData name="Chan Ee Hong" userId="cf657ea1-a02b-4814-a06c-e1a0458c92a1" providerId="ADAL" clId="{5F398561-1C56-44A4-BC8E-F9C8C7609F17}" dt="2024-03-14T02:55:08.057" v="358" actId="1076"/>
          <ac:picMkLst>
            <pc:docMk/>
            <pc:sldMk cId="2032781060" sldId="432"/>
            <ac:picMk id="3" creationId="{FBD497A0-92D3-177C-5BBD-9132A42B2F85}"/>
          </ac:picMkLst>
        </pc:picChg>
        <pc:picChg chg="add mod modCrop">
          <ac:chgData name="Chan Ee Hong" userId="cf657ea1-a02b-4814-a06c-e1a0458c92a1" providerId="ADAL" clId="{5F398561-1C56-44A4-BC8E-F9C8C7609F17}" dt="2024-03-14T02:55:08.057" v="358" actId="1076"/>
          <ac:picMkLst>
            <pc:docMk/>
            <pc:sldMk cId="2032781060" sldId="432"/>
            <ac:picMk id="6" creationId="{F4C64D88-5534-368B-CBB9-9707CEB03B87}"/>
          </ac:picMkLst>
        </pc:picChg>
        <pc:picChg chg="del">
          <ac:chgData name="Chan Ee Hong" userId="cf657ea1-a02b-4814-a06c-e1a0458c92a1" providerId="ADAL" clId="{5F398561-1C56-44A4-BC8E-F9C8C7609F17}" dt="2024-03-14T02:54:11.644" v="344" actId="478"/>
          <ac:picMkLst>
            <pc:docMk/>
            <pc:sldMk cId="2032781060" sldId="432"/>
            <ac:picMk id="7" creationId="{A20395CB-E793-C50F-3560-E9A6F7F5DDAE}"/>
          </ac:picMkLst>
        </pc:picChg>
      </pc:sldChg>
      <pc:sldChg chg="addSp delSp modSp mod">
        <pc:chgData name="Chan Ee Hong" userId="cf657ea1-a02b-4814-a06c-e1a0458c92a1" providerId="ADAL" clId="{5F398561-1C56-44A4-BC8E-F9C8C7609F17}" dt="2024-03-14T03:04:09.524" v="515" actId="1076"/>
        <pc:sldMkLst>
          <pc:docMk/>
          <pc:sldMk cId="1117414037" sldId="433"/>
        </pc:sldMkLst>
        <pc:spChg chg="mod">
          <ac:chgData name="Chan Ee Hong" userId="cf657ea1-a02b-4814-a06c-e1a0458c92a1" providerId="ADAL" clId="{5F398561-1C56-44A4-BC8E-F9C8C7609F17}" dt="2024-03-14T03:03:35.144" v="508" actId="20577"/>
          <ac:spMkLst>
            <pc:docMk/>
            <pc:sldMk cId="1117414037" sldId="433"/>
            <ac:spMk id="2" creationId="{46283426-2FCE-4E6B-65E8-EC8196BF9B70}"/>
          </ac:spMkLst>
        </pc:spChg>
        <pc:picChg chg="add mod modCrop">
          <ac:chgData name="Chan Ee Hong" userId="cf657ea1-a02b-4814-a06c-e1a0458c92a1" providerId="ADAL" clId="{5F398561-1C56-44A4-BC8E-F9C8C7609F17}" dt="2024-03-14T03:04:09.524" v="515" actId="1076"/>
          <ac:picMkLst>
            <pc:docMk/>
            <pc:sldMk cId="1117414037" sldId="433"/>
            <ac:picMk id="4" creationId="{72DB87CD-2D38-7B45-787D-418B0DBA657B}"/>
          </ac:picMkLst>
        </pc:picChg>
        <pc:picChg chg="del">
          <ac:chgData name="Chan Ee Hong" userId="cf657ea1-a02b-4814-a06c-e1a0458c92a1" providerId="ADAL" clId="{5F398561-1C56-44A4-BC8E-F9C8C7609F17}" dt="2024-03-14T03:03:38.775" v="509" actId="478"/>
          <ac:picMkLst>
            <pc:docMk/>
            <pc:sldMk cId="1117414037" sldId="433"/>
            <ac:picMk id="5" creationId="{452D746F-4562-0C18-CE54-B41FF2489A5B}"/>
          </ac:picMkLst>
        </pc:picChg>
      </pc:sldChg>
      <pc:sldChg chg="del">
        <pc:chgData name="Chan Ee Hong" userId="cf657ea1-a02b-4814-a06c-e1a0458c92a1" providerId="ADAL" clId="{5F398561-1C56-44A4-BC8E-F9C8C7609F17}" dt="2024-03-14T03:09:28.905" v="547" actId="47"/>
        <pc:sldMkLst>
          <pc:docMk/>
          <pc:sldMk cId="865675123" sldId="434"/>
        </pc:sldMkLst>
      </pc:sldChg>
      <pc:sldChg chg="del">
        <pc:chgData name="Chan Ee Hong" userId="cf657ea1-a02b-4814-a06c-e1a0458c92a1" providerId="ADAL" clId="{5F398561-1C56-44A4-BC8E-F9C8C7609F17}" dt="2024-03-14T03:09:28.905" v="547" actId="47"/>
        <pc:sldMkLst>
          <pc:docMk/>
          <pc:sldMk cId="1186765087" sldId="435"/>
        </pc:sldMkLst>
      </pc:sldChg>
      <pc:sldChg chg="del">
        <pc:chgData name="Chan Ee Hong" userId="cf657ea1-a02b-4814-a06c-e1a0458c92a1" providerId="ADAL" clId="{5F398561-1C56-44A4-BC8E-F9C8C7609F17}" dt="2024-03-13T16:32:06.755" v="0" actId="47"/>
        <pc:sldMkLst>
          <pc:docMk/>
          <pc:sldMk cId="1668122068" sldId="436"/>
        </pc:sldMkLst>
      </pc:sldChg>
      <pc:sldChg chg="del">
        <pc:chgData name="Chan Ee Hong" userId="cf657ea1-a02b-4814-a06c-e1a0458c92a1" providerId="ADAL" clId="{5F398561-1C56-44A4-BC8E-F9C8C7609F17}" dt="2024-03-13T16:32:06.755" v="0" actId="47"/>
        <pc:sldMkLst>
          <pc:docMk/>
          <pc:sldMk cId="830317333" sldId="437"/>
        </pc:sldMkLst>
      </pc:sldChg>
      <pc:sldChg chg="delSp modSp add mod">
        <pc:chgData name="Chan Ee Hong" userId="cf657ea1-a02b-4814-a06c-e1a0458c92a1" providerId="ADAL" clId="{5F398561-1C56-44A4-BC8E-F9C8C7609F17}" dt="2024-03-13T16:36:02.919" v="186" actId="478"/>
        <pc:sldMkLst>
          <pc:docMk/>
          <pc:sldMk cId="75890521" sldId="440"/>
        </pc:sldMkLst>
        <pc:spChg chg="del">
          <ac:chgData name="Chan Ee Hong" userId="cf657ea1-a02b-4814-a06c-e1a0458c92a1" providerId="ADAL" clId="{5F398561-1C56-44A4-BC8E-F9C8C7609F17}" dt="2024-03-13T16:36:02.919" v="186" actId="478"/>
          <ac:spMkLst>
            <pc:docMk/>
            <pc:sldMk cId="75890521" sldId="440"/>
            <ac:spMk id="2" creationId="{0801670D-FE84-EDBA-CD5B-8759136DA4BC}"/>
          </ac:spMkLst>
        </pc:spChg>
        <pc:spChg chg="del">
          <ac:chgData name="Chan Ee Hong" userId="cf657ea1-a02b-4814-a06c-e1a0458c92a1" providerId="ADAL" clId="{5F398561-1C56-44A4-BC8E-F9C8C7609F17}" dt="2024-03-13T16:36:00.378" v="185" actId="478"/>
          <ac:spMkLst>
            <pc:docMk/>
            <pc:sldMk cId="75890521" sldId="440"/>
            <ac:spMk id="3" creationId="{C25769C1-7133-8C04-8C97-6AB8C82C61B8}"/>
          </ac:spMkLst>
        </pc:spChg>
        <pc:spChg chg="mod">
          <ac:chgData name="Chan Ee Hong" userId="cf657ea1-a02b-4814-a06c-e1a0458c92a1" providerId="ADAL" clId="{5F398561-1C56-44A4-BC8E-F9C8C7609F17}" dt="2024-03-13T16:35:55.618" v="184"/>
          <ac:spMkLst>
            <pc:docMk/>
            <pc:sldMk cId="75890521" sldId="440"/>
            <ac:spMk id="5" creationId="{FC2A85AD-25AF-AD18-5925-E98C0D52E73F}"/>
          </ac:spMkLst>
        </pc:spChg>
      </pc:sldChg>
      <pc:sldChg chg="add del">
        <pc:chgData name="Chan Ee Hong" userId="cf657ea1-a02b-4814-a06c-e1a0458c92a1" providerId="ADAL" clId="{5F398561-1C56-44A4-BC8E-F9C8C7609F17}" dt="2024-03-13T16:48:34.792" v="323" actId="47"/>
        <pc:sldMkLst>
          <pc:docMk/>
          <pc:sldMk cId="3826876923" sldId="441"/>
        </pc:sldMkLst>
      </pc:sldChg>
      <pc:sldChg chg="addSp modSp add mod">
        <pc:chgData name="Chan Ee Hong" userId="cf657ea1-a02b-4814-a06c-e1a0458c92a1" providerId="ADAL" clId="{5F398561-1C56-44A4-BC8E-F9C8C7609F17}" dt="2024-03-13T16:40:01.945" v="224" actId="14100"/>
        <pc:sldMkLst>
          <pc:docMk/>
          <pc:sldMk cId="3174153743" sldId="442"/>
        </pc:sldMkLst>
        <pc:spChg chg="add mod">
          <ac:chgData name="Chan Ee Hong" userId="cf657ea1-a02b-4814-a06c-e1a0458c92a1" providerId="ADAL" clId="{5F398561-1C56-44A4-BC8E-F9C8C7609F17}" dt="2024-03-13T16:39:39.394" v="218" actId="1076"/>
          <ac:spMkLst>
            <pc:docMk/>
            <pc:sldMk cId="3174153743" sldId="442"/>
            <ac:spMk id="2" creationId="{C3583875-32AC-970B-9261-BBB42E552C7F}"/>
          </ac:spMkLst>
        </pc:spChg>
        <pc:spChg chg="mod">
          <ac:chgData name="Chan Ee Hong" userId="cf657ea1-a02b-4814-a06c-e1a0458c92a1" providerId="ADAL" clId="{5F398561-1C56-44A4-BC8E-F9C8C7609F17}" dt="2024-03-13T16:36:59.894" v="192" actId="14"/>
          <ac:spMkLst>
            <pc:docMk/>
            <pc:sldMk cId="3174153743" sldId="442"/>
            <ac:spMk id="5" creationId="{FC2A85AD-25AF-AD18-5925-E98C0D52E73F}"/>
          </ac:spMkLst>
        </pc:spChg>
        <pc:spChg chg="add mod ord">
          <ac:chgData name="Chan Ee Hong" userId="cf657ea1-a02b-4814-a06c-e1a0458c92a1" providerId="ADAL" clId="{5F398561-1C56-44A4-BC8E-F9C8C7609F17}" dt="2024-03-13T16:40:01.945" v="224" actId="14100"/>
          <ac:spMkLst>
            <pc:docMk/>
            <pc:sldMk cId="3174153743" sldId="442"/>
            <ac:spMk id="7" creationId="{5D30787F-7FB1-9984-6092-0E554B806EF5}"/>
          </ac:spMkLst>
        </pc:spChg>
        <pc:picChg chg="add mod modCrop">
          <ac:chgData name="Chan Ee Hong" userId="cf657ea1-a02b-4814-a06c-e1a0458c92a1" providerId="ADAL" clId="{5F398561-1C56-44A4-BC8E-F9C8C7609F17}" dt="2024-03-13T16:39:47.080" v="220" actId="1076"/>
          <ac:picMkLst>
            <pc:docMk/>
            <pc:sldMk cId="3174153743" sldId="442"/>
            <ac:picMk id="6" creationId="{4A339B95-31D6-742D-A428-407118F173DA}"/>
          </ac:picMkLst>
        </pc:picChg>
      </pc:sldChg>
      <pc:sldChg chg="addSp delSp modSp add mod">
        <pc:chgData name="Chan Ee Hong" userId="cf657ea1-a02b-4814-a06c-e1a0458c92a1" providerId="ADAL" clId="{5F398561-1C56-44A4-BC8E-F9C8C7609F17}" dt="2024-03-13T16:42:50.333" v="268" actId="1076"/>
        <pc:sldMkLst>
          <pc:docMk/>
          <pc:sldMk cId="3915940710" sldId="443"/>
        </pc:sldMkLst>
        <pc:spChg chg="del">
          <ac:chgData name="Chan Ee Hong" userId="cf657ea1-a02b-4814-a06c-e1a0458c92a1" providerId="ADAL" clId="{5F398561-1C56-44A4-BC8E-F9C8C7609F17}" dt="2024-03-13T16:40:27.334" v="226" actId="478"/>
          <ac:spMkLst>
            <pc:docMk/>
            <pc:sldMk cId="3915940710" sldId="443"/>
            <ac:spMk id="2" creationId="{C3583875-32AC-970B-9261-BBB42E552C7F}"/>
          </ac:spMkLst>
        </pc:spChg>
        <pc:spChg chg="del">
          <ac:chgData name="Chan Ee Hong" userId="cf657ea1-a02b-4814-a06c-e1a0458c92a1" providerId="ADAL" clId="{5F398561-1C56-44A4-BC8E-F9C8C7609F17}" dt="2024-03-13T16:40:42.781" v="231" actId="478"/>
          <ac:spMkLst>
            <pc:docMk/>
            <pc:sldMk cId="3915940710" sldId="443"/>
            <ac:spMk id="5" creationId="{FC2A85AD-25AF-AD18-5925-E98C0D52E73F}"/>
          </ac:spMkLst>
        </pc:spChg>
        <pc:spChg chg="mod">
          <ac:chgData name="Chan Ee Hong" userId="cf657ea1-a02b-4814-a06c-e1a0458c92a1" providerId="ADAL" clId="{5F398561-1C56-44A4-BC8E-F9C8C7609F17}" dt="2024-03-13T16:42:05.393" v="250"/>
          <ac:spMkLst>
            <pc:docMk/>
            <pc:sldMk cId="3915940710" sldId="443"/>
            <ac:spMk id="7" creationId="{5D30787F-7FB1-9984-6092-0E554B806EF5}"/>
          </ac:spMkLst>
        </pc:spChg>
        <pc:spChg chg="add del mod">
          <ac:chgData name="Chan Ee Hong" userId="cf657ea1-a02b-4814-a06c-e1a0458c92a1" providerId="ADAL" clId="{5F398561-1C56-44A4-BC8E-F9C8C7609F17}" dt="2024-03-13T16:40:45.215" v="232" actId="478"/>
          <ac:spMkLst>
            <pc:docMk/>
            <pc:sldMk cId="3915940710" sldId="443"/>
            <ac:spMk id="10" creationId="{DE78F9BB-407F-F2F8-981E-34D533371A2C}"/>
          </ac:spMkLst>
        </pc:spChg>
        <pc:spChg chg="add mod">
          <ac:chgData name="Chan Ee Hong" userId="cf657ea1-a02b-4814-a06c-e1a0458c92a1" providerId="ADAL" clId="{5F398561-1C56-44A4-BC8E-F9C8C7609F17}" dt="2024-03-13T16:42:23.921" v="259" actId="14100"/>
          <ac:spMkLst>
            <pc:docMk/>
            <pc:sldMk cId="3915940710" sldId="443"/>
            <ac:spMk id="11" creationId="{57585078-A3C0-D0F7-CB17-85B146B14666}"/>
          </ac:spMkLst>
        </pc:spChg>
        <pc:spChg chg="add mod">
          <ac:chgData name="Chan Ee Hong" userId="cf657ea1-a02b-4814-a06c-e1a0458c92a1" providerId="ADAL" clId="{5F398561-1C56-44A4-BC8E-F9C8C7609F17}" dt="2024-03-13T16:42:50.333" v="268" actId="1076"/>
          <ac:spMkLst>
            <pc:docMk/>
            <pc:sldMk cId="3915940710" sldId="443"/>
            <ac:spMk id="12" creationId="{28B01BF6-415D-DDDE-0B94-05D25716B2E0}"/>
          </ac:spMkLst>
        </pc:spChg>
        <pc:spChg chg="add mod">
          <ac:chgData name="Chan Ee Hong" userId="cf657ea1-a02b-4814-a06c-e1a0458c92a1" providerId="ADAL" clId="{5F398561-1C56-44A4-BC8E-F9C8C7609F17}" dt="2024-03-13T16:42:47.300" v="267" actId="1076"/>
          <ac:spMkLst>
            <pc:docMk/>
            <pc:sldMk cId="3915940710" sldId="443"/>
            <ac:spMk id="13" creationId="{1B5C3077-AF4B-95ED-A70D-24B4EF3C790E}"/>
          </ac:spMkLst>
        </pc:spChg>
        <pc:picChg chg="del">
          <ac:chgData name="Chan Ee Hong" userId="cf657ea1-a02b-4814-a06c-e1a0458c92a1" providerId="ADAL" clId="{5F398561-1C56-44A4-BC8E-F9C8C7609F17}" dt="2024-03-13T16:40:28.670" v="227" actId="478"/>
          <ac:picMkLst>
            <pc:docMk/>
            <pc:sldMk cId="3915940710" sldId="443"/>
            <ac:picMk id="6" creationId="{4A339B95-31D6-742D-A428-407118F173DA}"/>
          </ac:picMkLst>
        </pc:picChg>
        <pc:picChg chg="add mod modCrop">
          <ac:chgData name="Chan Ee Hong" userId="cf657ea1-a02b-4814-a06c-e1a0458c92a1" providerId="ADAL" clId="{5F398561-1C56-44A4-BC8E-F9C8C7609F17}" dt="2024-03-13T16:40:55.355" v="236" actId="1076"/>
          <ac:picMkLst>
            <pc:docMk/>
            <pc:sldMk cId="3915940710" sldId="443"/>
            <ac:picMk id="8" creationId="{0F570AA0-0C90-71D5-0D50-90108A857222}"/>
          </ac:picMkLst>
        </pc:picChg>
      </pc:sldChg>
      <pc:sldChg chg="modSp add mod ord">
        <pc:chgData name="Chan Ee Hong" userId="cf657ea1-a02b-4814-a06c-e1a0458c92a1" providerId="ADAL" clId="{5F398561-1C56-44A4-BC8E-F9C8C7609F17}" dt="2024-03-13T16:43:48.328" v="273" actId="11"/>
        <pc:sldMkLst>
          <pc:docMk/>
          <pc:sldMk cId="1265431580" sldId="444"/>
        </pc:sldMkLst>
        <pc:spChg chg="mod">
          <ac:chgData name="Chan Ee Hong" userId="cf657ea1-a02b-4814-a06c-e1a0458c92a1" providerId="ADAL" clId="{5F398561-1C56-44A4-BC8E-F9C8C7609F17}" dt="2024-03-13T16:43:48.328" v="273" actId="11"/>
          <ac:spMkLst>
            <pc:docMk/>
            <pc:sldMk cId="1265431580" sldId="444"/>
            <ac:spMk id="5" creationId="{FC2A85AD-25AF-AD18-5925-E98C0D52E73F}"/>
          </ac:spMkLst>
        </pc:spChg>
      </pc:sldChg>
      <pc:sldChg chg="addSp delSp modSp add mod ord">
        <pc:chgData name="Chan Ee Hong" userId="cf657ea1-a02b-4814-a06c-e1a0458c92a1" providerId="ADAL" clId="{5F398561-1C56-44A4-BC8E-F9C8C7609F17}" dt="2024-03-13T16:46:02.071" v="296" actId="1076"/>
        <pc:sldMkLst>
          <pc:docMk/>
          <pc:sldMk cId="4018353003" sldId="445"/>
        </pc:sldMkLst>
        <pc:spChg chg="mod">
          <ac:chgData name="Chan Ee Hong" userId="cf657ea1-a02b-4814-a06c-e1a0458c92a1" providerId="ADAL" clId="{5F398561-1C56-44A4-BC8E-F9C8C7609F17}" dt="2024-03-13T16:46:02.071" v="296" actId="1076"/>
          <ac:spMkLst>
            <pc:docMk/>
            <pc:sldMk cId="4018353003" sldId="445"/>
            <ac:spMk id="2" creationId="{C3583875-32AC-970B-9261-BBB42E552C7F}"/>
          </ac:spMkLst>
        </pc:spChg>
        <pc:spChg chg="mod">
          <ac:chgData name="Chan Ee Hong" userId="cf657ea1-a02b-4814-a06c-e1a0458c92a1" providerId="ADAL" clId="{5F398561-1C56-44A4-BC8E-F9C8C7609F17}" dt="2024-03-13T16:44:13.063" v="280"/>
          <ac:spMkLst>
            <pc:docMk/>
            <pc:sldMk cId="4018353003" sldId="445"/>
            <ac:spMk id="5" creationId="{FC2A85AD-25AF-AD18-5925-E98C0D52E73F}"/>
          </ac:spMkLst>
        </pc:spChg>
        <pc:spChg chg="mod">
          <ac:chgData name="Chan Ee Hong" userId="cf657ea1-a02b-4814-a06c-e1a0458c92a1" providerId="ADAL" clId="{5F398561-1C56-44A4-BC8E-F9C8C7609F17}" dt="2024-03-13T16:45:47.508" v="293" actId="1076"/>
          <ac:spMkLst>
            <pc:docMk/>
            <pc:sldMk cId="4018353003" sldId="445"/>
            <ac:spMk id="7" creationId="{5D30787F-7FB1-9984-6092-0E554B806EF5}"/>
          </ac:spMkLst>
        </pc:spChg>
        <pc:picChg chg="del">
          <ac:chgData name="Chan Ee Hong" userId="cf657ea1-a02b-4814-a06c-e1a0458c92a1" providerId="ADAL" clId="{5F398561-1C56-44A4-BC8E-F9C8C7609F17}" dt="2024-03-13T16:45:22.174" v="288" actId="478"/>
          <ac:picMkLst>
            <pc:docMk/>
            <pc:sldMk cId="4018353003" sldId="445"/>
            <ac:picMk id="6" creationId="{4A339B95-31D6-742D-A428-407118F173DA}"/>
          </ac:picMkLst>
        </pc:picChg>
        <pc:picChg chg="add mod modCrop">
          <ac:chgData name="Chan Ee Hong" userId="cf657ea1-a02b-4814-a06c-e1a0458c92a1" providerId="ADAL" clId="{5F398561-1C56-44A4-BC8E-F9C8C7609F17}" dt="2024-03-13T16:45:53.099" v="295" actId="1076"/>
          <ac:picMkLst>
            <pc:docMk/>
            <pc:sldMk cId="4018353003" sldId="445"/>
            <ac:picMk id="8" creationId="{0019DA27-0094-0EA4-E0B4-E7983376B24D}"/>
          </ac:picMkLst>
        </pc:picChg>
      </pc:sldChg>
      <pc:sldChg chg="addSp delSp modSp add mod ord">
        <pc:chgData name="Chan Ee Hong" userId="cf657ea1-a02b-4814-a06c-e1a0458c92a1" providerId="ADAL" clId="{5F398561-1C56-44A4-BC8E-F9C8C7609F17}" dt="2024-03-13T16:48:16.473" v="322" actId="1076"/>
        <pc:sldMkLst>
          <pc:docMk/>
          <pc:sldMk cId="2019874792" sldId="446"/>
        </pc:sldMkLst>
        <pc:spChg chg="mod">
          <ac:chgData name="Chan Ee Hong" userId="cf657ea1-a02b-4814-a06c-e1a0458c92a1" providerId="ADAL" clId="{5F398561-1C56-44A4-BC8E-F9C8C7609F17}" dt="2024-03-13T16:47:04.882" v="314"/>
          <ac:spMkLst>
            <pc:docMk/>
            <pc:sldMk cId="2019874792" sldId="446"/>
            <ac:spMk id="11" creationId="{57585078-A3C0-D0F7-CB17-85B146B14666}"/>
          </ac:spMkLst>
        </pc:spChg>
        <pc:spChg chg="mod">
          <ac:chgData name="Chan Ee Hong" userId="cf657ea1-a02b-4814-a06c-e1a0458c92a1" providerId="ADAL" clId="{5F398561-1C56-44A4-BC8E-F9C8C7609F17}" dt="2024-03-13T16:48:16.473" v="322" actId="1076"/>
          <ac:spMkLst>
            <pc:docMk/>
            <pc:sldMk cId="2019874792" sldId="446"/>
            <ac:spMk id="12" creationId="{28B01BF6-415D-DDDE-0B94-05D25716B2E0}"/>
          </ac:spMkLst>
        </pc:spChg>
        <pc:spChg chg="del mod">
          <ac:chgData name="Chan Ee Hong" userId="cf657ea1-a02b-4814-a06c-e1a0458c92a1" providerId="ADAL" clId="{5F398561-1C56-44A4-BC8E-F9C8C7609F17}" dt="2024-03-13T16:47:59.756" v="319" actId="478"/>
          <ac:spMkLst>
            <pc:docMk/>
            <pc:sldMk cId="2019874792" sldId="446"/>
            <ac:spMk id="13" creationId="{1B5C3077-AF4B-95ED-A70D-24B4EF3C790E}"/>
          </ac:spMkLst>
        </pc:spChg>
        <pc:picChg chg="add mod modCrop">
          <ac:chgData name="Chan Ee Hong" userId="cf657ea1-a02b-4814-a06c-e1a0458c92a1" providerId="ADAL" clId="{5F398561-1C56-44A4-BC8E-F9C8C7609F17}" dt="2024-03-13T16:46:31.523" v="306" actId="1076"/>
          <ac:picMkLst>
            <pc:docMk/>
            <pc:sldMk cId="2019874792" sldId="446"/>
            <ac:picMk id="3" creationId="{EDC079B1-87B1-3963-3CEF-B7BFA8AFB8B4}"/>
          </ac:picMkLst>
        </pc:picChg>
        <pc:picChg chg="add mod modCrop">
          <ac:chgData name="Chan Ee Hong" userId="cf657ea1-a02b-4814-a06c-e1a0458c92a1" providerId="ADAL" clId="{5F398561-1C56-44A4-BC8E-F9C8C7609F17}" dt="2024-03-13T16:46:52.631" v="313" actId="1076"/>
          <ac:picMkLst>
            <pc:docMk/>
            <pc:sldMk cId="2019874792" sldId="446"/>
            <ac:picMk id="6" creationId="{D5911AF6-8421-A4FC-497A-BACDB7F29CA7}"/>
          </ac:picMkLst>
        </pc:picChg>
        <pc:picChg chg="del">
          <ac:chgData name="Chan Ee Hong" userId="cf657ea1-a02b-4814-a06c-e1a0458c92a1" providerId="ADAL" clId="{5F398561-1C56-44A4-BC8E-F9C8C7609F17}" dt="2024-03-13T16:46:15.985" v="300" actId="478"/>
          <ac:picMkLst>
            <pc:docMk/>
            <pc:sldMk cId="2019874792" sldId="446"/>
            <ac:picMk id="8" creationId="{0F570AA0-0C90-71D5-0D50-90108A857222}"/>
          </ac:picMkLst>
        </pc:picChg>
      </pc:sldChg>
      <pc:sldChg chg="addSp delSp modSp add mod">
        <pc:chgData name="Chan Ee Hong" userId="cf657ea1-a02b-4814-a06c-e1a0458c92a1" providerId="ADAL" clId="{5F398561-1C56-44A4-BC8E-F9C8C7609F17}" dt="2024-03-14T02:59:26.557" v="414" actId="14100"/>
        <pc:sldMkLst>
          <pc:docMk/>
          <pc:sldMk cId="84021233" sldId="447"/>
        </pc:sldMkLst>
        <pc:spChg chg="mod">
          <ac:chgData name="Chan Ee Hong" userId="cf657ea1-a02b-4814-a06c-e1a0458c92a1" providerId="ADAL" clId="{5F398561-1C56-44A4-BC8E-F9C8C7609F17}" dt="2024-03-14T02:55:49.204" v="400" actId="20577"/>
          <ac:spMkLst>
            <pc:docMk/>
            <pc:sldMk cId="84021233" sldId="447"/>
            <ac:spMk id="4" creationId="{1CE211F7-3F5C-8008-E598-7AFB3EBDE644}"/>
          </ac:spMkLst>
        </pc:spChg>
        <pc:picChg chg="del">
          <ac:chgData name="Chan Ee Hong" userId="cf657ea1-a02b-4814-a06c-e1a0458c92a1" providerId="ADAL" clId="{5F398561-1C56-44A4-BC8E-F9C8C7609F17}" dt="2024-03-14T02:55:56.535" v="401" actId="478"/>
          <ac:picMkLst>
            <pc:docMk/>
            <pc:sldMk cId="84021233" sldId="447"/>
            <ac:picMk id="3" creationId="{FBD497A0-92D3-177C-5BBD-9132A42B2F85}"/>
          </ac:picMkLst>
        </pc:picChg>
        <pc:picChg chg="add mod modCrop">
          <ac:chgData name="Chan Ee Hong" userId="cf657ea1-a02b-4814-a06c-e1a0458c92a1" providerId="ADAL" clId="{5F398561-1C56-44A4-BC8E-F9C8C7609F17}" dt="2024-03-14T02:58:48.947" v="406" actId="1076"/>
          <ac:picMkLst>
            <pc:docMk/>
            <pc:sldMk cId="84021233" sldId="447"/>
            <ac:picMk id="5" creationId="{C821E4F2-0398-C36A-3F5F-8E740E4552BD}"/>
          </ac:picMkLst>
        </pc:picChg>
        <pc:picChg chg="del">
          <ac:chgData name="Chan Ee Hong" userId="cf657ea1-a02b-4814-a06c-e1a0458c92a1" providerId="ADAL" clId="{5F398561-1C56-44A4-BC8E-F9C8C7609F17}" dt="2024-03-14T02:59:00.007" v="407" actId="478"/>
          <ac:picMkLst>
            <pc:docMk/>
            <pc:sldMk cId="84021233" sldId="447"/>
            <ac:picMk id="6" creationId="{F4C64D88-5534-368B-CBB9-9707CEB03B87}"/>
          </ac:picMkLst>
        </pc:picChg>
        <pc:picChg chg="add mod modCrop">
          <ac:chgData name="Chan Ee Hong" userId="cf657ea1-a02b-4814-a06c-e1a0458c92a1" providerId="ADAL" clId="{5F398561-1C56-44A4-BC8E-F9C8C7609F17}" dt="2024-03-14T02:59:26.557" v="414" actId="14100"/>
          <ac:picMkLst>
            <pc:docMk/>
            <pc:sldMk cId="84021233" sldId="447"/>
            <ac:picMk id="10" creationId="{59A021B9-3A54-ED58-DBFB-B59153ADB8D3}"/>
          </ac:picMkLst>
        </pc:picChg>
      </pc:sldChg>
      <pc:sldChg chg="addSp delSp modSp add mod">
        <pc:chgData name="Chan Ee Hong" userId="cf657ea1-a02b-4814-a06c-e1a0458c92a1" providerId="ADAL" clId="{5F398561-1C56-44A4-BC8E-F9C8C7609F17}" dt="2024-03-14T03:00:43.413" v="453" actId="1076"/>
        <pc:sldMkLst>
          <pc:docMk/>
          <pc:sldMk cId="2247013347" sldId="448"/>
        </pc:sldMkLst>
        <pc:spChg chg="mod">
          <ac:chgData name="Chan Ee Hong" userId="cf657ea1-a02b-4814-a06c-e1a0458c92a1" providerId="ADAL" clId="{5F398561-1C56-44A4-BC8E-F9C8C7609F17}" dt="2024-03-14T02:59:50.518" v="440" actId="20577"/>
          <ac:spMkLst>
            <pc:docMk/>
            <pc:sldMk cId="2247013347" sldId="448"/>
            <ac:spMk id="4" creationId="{1CE211F7-3F5C-8008-E598-7AFB3EBDE644}"/>
          </ac:spMkLst>
        </pc:spChg>
        <pc:picChg chg="add mod modCrop">
          <ac:chgData name="Chan Ee Hong" userId="cf657ea1-a02b-4814-a06c-e1a0458c92a1" providerId="ADAL" clId="{5F398561-1C56-44A4-BC8E-F9C8C7609F17}" dt="2024-03-14T03:00:16.368" v="447" actId="1076"/>
          <ac:picMkLst>
            <pc:docMk/>
            <pc:sldMk cId="2247013347" sldId="448"/>
            <ac:picMk id="3" creationId="{547EB2B3-6EFF-B144-0D7A-8942B263EA05}"/>
          </ac:picMkLst>
        </pc:picChg>
        <pc:picChg chg="del">
          <ac:chgData name="Chan Ee Hong" userId="cf657ea1-a02b-4814-a06c-e1a0458c92a1" providerId="ADAL" clId="{5F398561-1C56-44A4-BC8E-F9C8C7609F17}" dt="2024-03-14T02:59:58.416" v="441" actId="478"/>
          <ac:picMkLst>
            <pc:docMk/>
            <pc:sldMk cId="2247013347" sldId="448"/>
            <ac:picMk id="5" creationId="{C821E4F2-0398-C36A-3F5F-8E740E4552BD}"/>
          </ac:picMkLst>
        </pc:picChg>
        <pc:picChg chg="add mod modCrop">
          <ac:chgData name="Chan Ee Hong" userId="cf657ea1-a02b-4814-a06c-e1a0458c92a1" providerId="ADAL" clId="{5F398561-1C56-44A4-BC8E-F9C8C7609F17}" dt="2024-03-14T03:00:43.413" v="453" actId="1076"/>
          <ac:picMkLst>
            <pc:docMk/>
            <pc:sldMk cId="2247013347" sldId="448"/>
            <ac:picMk id="7" creationId="{C8F87219-217E-3E79-DC8C-04373EADB9F7}"/>
          </ac:picMkLst>
        </pc:picChg>
        <pc:picChg chg="del">
          <ac:chgData name="Chan Ee Hong" userId="cf657ea1-a02b-4814-a06c-e1a0458c92a1" providerId="ADAL" clId="{5F398561-1C56-44A4-BC8E-F9C8C7609F17}" dt="2024-03-14T03:00:23.691" v="448" actId="478"/>
          <ac:picMkLst>
            <pc:docMk/>
            <pc:sldMk cId="2247013347" sldId="448"/>
            <ac:picMk id="10" creationId="{59A021B9-3A54-ED58-DBFB-B59153ADB8D3}"/>
          </ac:picMkLst>
        </pc:picChg>
      </pc:sldChg>
      <pc:sldChg chg="addSp delSp modSp new mod">
        <pc:chgData name="Chan Ee Hong" userId="cf657ea1-a02b-4814-a06c-e1a0458c92a1" providerId="ADAL" clId="{5F398561-1C56-44A4-BC8E-F9C8C7609F17}" dt="2024-03-14T03:02:29.230" v="492" actId="20577"/>
        <pc:sldMkLst>
          <pc:docMk/>
          <pc:sldMk cId="2634230865" sldId="449"/>
        </pc:sldMkLst>
        <pc:spChg chg="mod">
          <ac:chgData name="Chan Ee Hong" userId="cf657ea1-a02b-4814-a06c-e1a0458c92a1" providerId="ADAL" clId="{5F398561-1C56-44A4-BC8E-F9C8C7609F17}" dt="2024-03-14T03:02:29.230" v="492" actId="20577"/>
          <ac:spMkLst>
            <pc:docMk/>
            <pc:sldMk cId="2634230865" sldId="449"/>
            <ac:spMk id="2" creationId="{DDD0EAB6-AC6E-669F-4676-7F0C85281618}"/>
          </ac:spMkLst>
        </pc:spChg>
        <pc:spChg chg="del">
          <ac:chgData name="Chan Ee Hong" userId="cf657ea1-a02b-4814-a06c-e1a0458c92a1" providerId="ADAL" clId="{5F398561-1C56-44A4-BC8E-F9C8C7609F17}" dt="2024-03-14T03:02:06.095" v="455" actId="478"/>
          <ac:spMkLst>
            <pc:docMk/>
            <pc:sldMk cId="2634230865" sldId="449"/>
            <ac:spMk id="3" creationId="{43E921EE-B239-A5C5-EB52-472C3BBD6733}"/>
          </ac:spMkLst>
        </pc:spChg>
        <pc:picChg chg="add mod modCrop">
          <ac:chgData name="Chan Ee Hong" userId="cf657ea1-a02b-4814-a06c-e1a0458c92a1" providerId="ADAL" clId="{5F398561-1C56-44A4-BC8E-F9C8C7609F17}" dt="2024-03-14T03:02:19.755" v="459" actId="1076"/>
          <ac:picMkLst>
            <pc:docMk/>
            <pc:sldMk cId="2634230865" sldId="449"/>
            <ac:picMk id="5" creationId="{EAC2D366-6499-8132-BF63-E1576718EECA}"/>
          </ac:picMkLst>
        </pc:picChg>
      </pc:sldChg>
      <pc:sldChg chg="addSp delSp modSp new mod">
        <pc:chgData name="Chan Ee Hong" userId="cf657ea1-a02b-4814-a06c-e1a0458c92a1" providerId="ADAL" clId="{5F398561-1C56-44A4-BC8E-F9C8C7609F17}" dt="2024-03-14T03:07:45.597" v="546" actId="732"/>
        <pc:sldMkLst>
          <pc:docMk/>
          <pc:sldMk cId="1553738749" sldId="450"/>
        </pc:sldMkLst>
        <pc:spChg chg="mod">
          <ac:chgData name="Chan Ee Hong" userId="cf657ea1-a02b-4814-a06c-e1a0458c92a1" providerId="ADAL" clId="{5F398561-1C56-44A4-BC8E-F9C8C7609F17}" dt="2024-03-14T03:06:32.230" v="532" actId="20577"/>
          <ac:spMkLst>
            <pc:docMk/>
            <pc:sldMk cId="1553738749" sldId="450"/>
            <ac:spMk id="2" creationId="{0865D147-5AAB-1450-0B79-D4DD74167A29}"/>
          </ac:spMkLst>
        </pc:spChg>
        <pc:spChg chg="del">
          <ac:chgData name="Chan Ee Hong" userId="cf657ea1-a02b-4814-a06c-e1a0458c92a1" providerId="ADAL" clId="{5F398561-1C56-44A4-BC8E-F9C8C7609F17}" dt="2024-03-14T03:06:34.913" v="533" actId="478"/>
          <ac:spMkLst>
            <pc:docMk/>
            <pc:sldMk cId="1553738749" sldId="450"/>
            <ac:spMk id="3" creationId="{2A191A41-5C37-568B-47D3-3F7A5D851AF1}"/>
          </ac:spMkLst>
        </pc:spChg>
        <pc:picChg chg="add mod modCrop">
          <ac:chgData name="Chan Ee Hong" userId="cf657ea1-a02b-4814-a06c-e1a0458c92a1" providerId="ADAL" clId="{5F398561-1C56-44A4-BC8E-F9C8C7609F17}" dt="2024-03-14T03:07:45.597" v="546" actId="732"/>
          <ac:picMkLst>
            <pc:docMk/>
            <pc:sldMk cId="1553738749" sldId="450"/>
            <ac:picMk id="5" creationId="{4C59210F-E1DA-957A-F4FF-089AC739E7D2}"/>
          </ac:picMkLst>
        </pc:picChg>
        <pc:picChg chg="add mod modCrop">
          <ac:chgData name="Chan Ee Hong" userId="cf657ea1-a02b-4814-a06c-e1a0458c92a1" providerId="ADAL" clId="{5F398561-1C56-44A4-BC8E-F9C8C7609F17}" dt="2024-03-14T03:07:35.958" v="545" actId="1076"/>
          <ac:picMkLst>
            <pc:docMk/>
            <pc:sldMk cId="1553738749" sldId="450"/>
            <ac:picMk id="7" creationId="{339A5BBF-9047-8411-57C7-13715BDA8557}"/>
          </ac:picMkLst>
        </pc:picChg>
      </pc:sldChg>
    </pc:docChg>
  </pc:docChgLst>
  <pc:docChgLst>
    <pc:chgData name="Chan Ee Hong" userId="cf657ea1-a02b-4814-a06c-e1a0458c92a1" providerId="ADAL" clId="{97CA9392-D2E8-4637-B2BB-A902ECCD7C7A}"/>
    <pc:docChg chg="undo redo custSel addSld delSld modSld sldOrd">
      <pc:chgData name="Chan Ee Hong" userId="cf657ea1-a02b-4814-a06c-e1a0458c92a1" providerId="ADAL" clId="{97CA9392-D2E8-4637-B2BB-A902ECCD7C7A}" dt="2024-02-14T17:19:27.213" v="1232" actId="47"/>
      <pc:docMkLst>
        <pc:docMk/>
      </pc:docMkLst>
      <pc:sldChg chg="modSp mod">
        <pc:chgData name="Chan Ee Hong" userId="cf657ea1-a02b-4814-a06c-e1a0458c92a1" providerId="ADAL" clId="{97CA9392-D2E8-4637-B2BB-A902ECCD7C7A}" dt="2024-02-14T15:02:26.232" v="0" actId="20577"/>
        <pc:sldMkLst>
          <pc:docMk/>
          <pc:sldMk cId="3799789480" sldId="256"/>
        </pc:sldMkLst>
        <pc:spChg chg="mod">
          <ac:chgData name="Chan Ee Hong" userId="cf657ea1-a02b-4814-a06c-e1a0458c92a1" providerId="ADAL" clId="{97CA9392-D2E8-4637-B2BB-A902ECCD7C7A}" dt="2024-02-14T15:02:26.232" v="0" actId="20577"/>
          <ac:spMkLst>
            <pc:docMk/>
            <pc:sldMk cId="3799789480" sldId="256"/>
            <ac:spMk id="2" creationId="{9A6980B2-5705-0CF9-A884-10780E6C0D96}"/>
          </ac:spMkLst>
        </pc:spChg>
      </pc:sldChg>
      <pc:sldChg chg="modSp mod">
        <pc:chgData name="Chan Ee Hong" userId="cf657ea1-a02b-4814-a06c-e1a0458c92a1" providerId="ADAL" clId="{97CA9392-D2E8-4637-B2BB-A902ECCD7C7A}" dt="2024-02-14T16:20:59.932" v="1" actId="20577"/>
        <pc:sldMkLst>
          <pc:docMk/>
          <pc:sldMk cId="146283828" sldId="262"/>
        </pc:sldMkLst>
        <pc:spChg chg="mod">
          <ac:chgData name="Chan Ee Hong" userId="cf657ea1-a02b-4814-a06c-e1a0458c92a1" providerId="ADAL" clId="{97CA9392-D2E8-4637-B2BB-A902ECCD7C7A}" dt="2024-02-14T16:20:59.932" v="1" actId="20577"/>
          <ac:spMkLst>
            <pc:docMk/>
            <pc:sldMk cId="146283828" sldId="262"/>
            <ac:spMk id="4" creationId="{CF4F3B78-C48B-A87D-EC60-4F7D0AECC530}"/>
          </ac:spMkLst>
        </pc:spChg>
      </pc:sldChg>
      <pc:sldChg chg="delSp modSp mod">
        <pc:chgData name="Chan Ee Hong" userId="cf657ea1-a02b-4814-a06c-e1a0458c92a1" providerId="ADAL" clId="{97CA9392-D2E8-4637-B2BB-A902ECCD7C7A}" dt="2024-02-14T16:23:31.754" v="87" actId="20577"/>
        <pc:sldMkLst>
          <pc:docMk/>
          <pc:sldMk cId="2507090794" sldId="263"/>
        </pc:sldMkLst>
        <pc:spChg chg="mod">
          <ac:chgData name="Chan Ee Hong" userId="cf657ea1-a02b-4814-a06c-e1a0458c92a1" providerId="ADAL" clId="{97CA9392-D2E8-4637-B2BB-A902ECCD7C7A}" dt="2024-02-14T16:23:31.754" v="87" actId="20577"/>
          <ac:spMkLst>
            <pc:docMk/>
            <pc:sldMk cId="2507090794" sldId="263"/>
            <ac:spMk id="5" creationId="{8B2438C4-BE2B-A426-4612-CB9A7002F02D}"/>
          </ac:spMkLst>
        </pc:spChg>
        <pc:picChg chg="del mod">
          <ac:chgData name="Chan Ee Hong" userId="cf657ea1-a02b-4814-a06c-e1a0458c92a1" providerId="ADAL" clId="{97CA9392-D2E8-4637-B2BB-A902ECCD7C7A}" dt="2024-02-14T16:22:00.745" v="28" actId="478"/>
          <ac:picMkLst>
            <pc:docMk/>
            <pc:sldMk cId="2507090794" sldId="263"/>
            <ac:picMk id="3" creationId="{F43BD58A-59EA-8ECF-ACA5-603FBC6CDDEB}"/>
          </ac:picMkLst>
        </pc:picChg>
      </pc:sldChg>
      <pc:sldChg chg="del">
        <pc:chgData name="Chan Ee Hong" userId="cf657ea1-a02b-4814-a06c-e1a0458c92a1" providerId="ADAL" clId="{97CA9392-D2E8-4637-B2BB-A902ECCD7C7A}" dt="2024-02-14T16:30:27.902" v="259" actId="47"/>
        <pc:sldMkLst>
          <pc:docMk/>
          <pc:sldMk cId="3346412763" sldId="307"/>
        </pc:sldMkLst>
      </pc:sldChg>
      <pc:sldChg chg="del">
        <pc:chgData name="Chan Ee Hong" userId="cf657ea1-a02b-4814-a06c-e1a0458c92a1" providerId="ADAL" clId="{97CA9392-D2E8-4637-B2BB-A902ECCD7C7A}" dt="2024-02-14T16:53:14.756" v="488" actId="47"/>
        <pc:sldMkLst>
          <pc:docMk/>
          <pc:sldMk cId="1442449381" sldId="308"/>
        </pc:sldMkLst>
      </pc:sldChg>
      <pc:sldChg chg="del">
        <pc:chgData name="Chan Ee Hong" userId="cf657ea1-a02b-4814-a06c-e1a0458c92a1" providerId="ADAL" clId="{97CA9392-D2E8-4637-B2BB-A902ECCD7C7A}" dt="2024-02-14T16:53:19.437" v="490" actId="47"/>
        <pc:sldMkLst>
          <pc:docMk/>
          <pc:sldMk cId="950393086" sldId="309"/>
        </pc:sldMkLst>
      </pc:sldChg>
      <pc:sldChg chg="del">
        <pc:chgData name="Chan Ee Hong" userId="cf657ea1-a02b-4814-a06c-e1a0458c92a1" providerId="ADAL" clId="{97CA9392-D2E8-4637-B2BB-A902ECCD7C7A}" dt="2024-02-14T17:02:41.349" v="794" actId="47"/>
        <pc:sldMkLst>
          <pc:docMk/>
          <pc:sldMk cId="798465920" sldId="314"/>
        </pc:sldMkLst>
      </pc:sldChg>
      <pc:sldChg chg="delSp modSp mod">
        <pc:chgData name="Chan Ee Hong" userId="cf657ea1-a02b-4814-a06c-e1a0458c92a1" providerId="ADAL" clId="{97CA9392-D2E8-4637-B2BB-A902ECCD7C7A}" dt="2024-02-14T17:15:42.697" v="1095" actId="20577"/>
        <pc:sldMkLst>
          <pc:docMk/>
          <pc:sldMk cId="13646062" sldId="317"/>
        </pc:sldMkLst>
        <pc:spChg chg="mod">
          <ac:chgData name="Chan Ee Hong" userId="cf657ea1-a02b-4814-a06c-e1a0458c92a1" providerId="ADAL" clId="{97CA9392-D2E8-4637-B2BB-A902ECCD7C7A}" dt="2024-02-14T17:14:48.760" v="1055" actId="20577"/>
          <ac:spMkLst>
            <pc:docMk/>
            <pc:sldMk cId="13646062" sldId="317"/>
            <ac:spMk id="2" creationId="{99337E02-4A4B-2682-58FB-02805679C6FC}"/>
          </ac:spMkLst>
        </pc:spChg>
        <pc:spChg chg="mod">
          <ac:chgData name="Chan Ee Hong" userId="cf657ea1-a02b-4814-a06c-e1a0458c92a1" providerId="ADAL" clId="{97CA9392-D2E8-4637-B2BB-A902ECCD7C7A}" dt="2024-02-14T17:15:42.697" v="1095" actId="20577"/>
          <ac:spMkLst>
            <pc:docMk/>
            <pc:sldMk cId="13646062" sldId="317"/>
            <ac:spMk id="3" creationId="{0CB719FD-63FA-2867-2ECC-88ECDAB8C396}"/>
          </ac:spMkLst>
        </pc:spChg>
        <pc:picChg chg="del">
          <ac:chgData name="Chan Ee Hong" userId="cf657ea1-a02b-4814-a06c-e1a0458c92a1" providerId="ADAL" clId="{97CA9392-D2E8-4637-B2BB-A902ECCD7C7A}" dt="2024-02-14T17:14:49.544" v="1056" actId="478"/>
          <ac:picMkLst>
            <pc:docMk/>
            <pc:sldMk cId="13646062" sldId="317"/>
            <ac:picMk id="5" creationId="{5A1C4D41-1D32-7792-E252-2FAE2B987EEA}"/>
          </ac:picMkLst>
        </pc:picChg>
      </pc:sldChg>
      <pc:sldChg chg="del">
        <pc:chgData name="Chan Ee Hong" userId="cf657ea1-a02b-4814-a06c-e1a0458c92a1" providerId="ADAL" clId="{97CA9392-D2E8-4637-B2BB-A902ECCD7C7A}" dt="2024-02-14T17:19:23.170" v="1217" actId="47"/>
        <pc:sldMkLst>
          <pc:docMk/>
          <pc:sldMk cId="193143355" sldId="318"/>
        </pc:sldMkLst>
      </pc:sldChg>
      <pc:sldChg chg="del">
        <pc:chgData name="Chan Ee Hong" userId="cf657ea1-a02b-4814-a06c-e1a0458c92a1" providerId="ADAL" clId="{97CA9392-D2E8-4637-B2BB-A902ECCD7C7A}" dt="2024-02-14T16:28:04.589" v="216" actId="47"/>
        <pc:sldMkLst>
          <pc:docMk/>
          <pc:sldMk cId="1900027342" sldId="321"/>
        </pc:sldMkLst>
      </pc:sldChg>
      <pc:sldChg chg="del">
        <pc:chgData name="Chan Ee Hong" userId="cf657ea1-a02b-4814-a06c-e1a0458c92a1" providerId="ADAL" clId="{97CA9392-D2E8-4637-B2BB-A902ECCD7C7A}" dt="2024-02-14T16:28:05.256" v="217" actId="47"/>
        <pc:sldMkLst>
          <pc:docMk/>
          <pc:sldMk cId="1476954092" sldId="322"/>
        </pc:sldMkLst>
      </pc:sldChg>
      <pc:sldChg chg="del">
        <pc:chgData name="Chan Ee Hong" userId="cf657ea1-a02b-4814-a06c-e1a0458c92a1" providerId="ADAL" clId="{97CA9392-D2E8-4637-B2BB-A902ECCD7C7A}" dt="2024-02-14T16:28:05.984" v="218" actId="47"/>
        <pc:sldMkLst>
          <pc:docMk/>
          <pc:sldMk cId="1285463236" sldId="323"/>
        </pc:sldMkLst>
      </pc:sldChg>
      <pc:sldChg chg="del">
        <pc:chgData name="Chan Ee Hong" userId="cf657ea1-a02b-4814-a06c-e1a0458c92a1" providerId="ADAL" clId="{97CA9392-D2E8-4637-B2BB-A902ECCD7C7A}" dt="2024-02-14T16:30:28.886" v="260" actId="47"/>
        <pc:sldMkLst>
          <pc:docMk/>
          <pc:sldMk cId="2460901499" sldId="324"/>
        </pc:sldMkLst>
      </pc:sldChg>
      <pc:sldChg chg="del">
        <pc:chgData name="Chan Ee Hong" userId="cf657ea1-a02b-4814-a06c-e1a0458c92a1" providerId="ADAL" clId="{97CA9392-D2E8-4637-B2BB-A902ECCD7C7A}" dt="2024-02-14T16:30:29.318" v="261" actId="47"/>
        <pc:sldMkLst>
          <pc:docMk/>
          <pc:sldMk cId="1720849328" sldId="325"/>
        </pc:sldMkLst>
      </pc:sldChg>
      <pc:sldChg chg="del">
        <pc:chgData name="Chan Ee Hong" userId="cf657ea1-a02b-4814-a06c-e1a0458c92a1" providerId="ADAL" clId="{97CA9392-D2E8-4637-B2BB-A902ECCD7C7A}" dt="2024-02-14T16:30:30.374" v="262" actId="47"/>
        <pc:sldMkLst>
          <pc:docMk/>
          <pc:sldMk cId="2766824893" sldId="326"/>
        </pc:sldMkLst>
      </pc:sldChg>
      <pc:sldChg chg="del">
        <pc:chgData name="Chan Ee Hong" userId="cf657ea1-a02b-4814-a06c-e1a0458c92a1" providerId="ADAL" clId="{97CA9392-D2E8-4637-B2BB-A902ECCD7C7A}" dt="2024-02-14T16:53:15.610" v="489" actId="47"/>
        <pc:sldMkLst>
          <pc:docMk/>
          <pc:sldMk cId="3662288588" sldId="327"/>
        </pc:sldMkLst>
      </pc:sldChg>
      <pc:sldChg chg="delSp modSp mod">
        <pc:chgData name="Chan Ee Hong" userId="cf657ea1-a02b-4814-a06c-e1a0458c92a1" providerId="ADAL" clId="{97CA9392-D2E8-4637-B2BB-A902ECCD7C7A}" dt="2024-02-14T17:19:01.663" v="1211"/>
        <pc:sldMkLst>
          <pc:docMk/>
          <pc:sldMk cId="1331804118" sldId="328"/>
        </pc:sldMkLst>
        <pc:spChg chg="mod">
          <ac:chgData name="Chan Ee Hong" userId="cf657ea1-a02b-4814-a06c-e1a0458c92a1" providerId="ADAL" clId="{97CA9392-D2E8-4637-B2BB-A902ECCD7C7A}" dt="2024-02-14T17:17:31.600" v="1148" actId="20577"/>
          <ac:spMkLst>
            <pc:docMk/>
            <pc:sldMk cId="1331804118" sldId="328"/>
            <ac:spMk id="2" creationId="{12E15A49-227F-039D-1C17-63E95931D822}"/>
          </ac:spMkLst>
        </pc:spChg>
        <pc:spChg chg="mod">
          <ac:chgData name="Chan Ee Hong" userId="cf657ea1-a02b-4814-a06c-e1a0458c92a1" providerId="ADAL" clId="{97CA9392-D2E8-4637-B2BB-A902ECCD7C7A}" dt="2024-02-14T17:19:01.663" v="1211"/>
          <ac:spMkLst>
            <pc:docMk/>
            <pc:sldMk cId="1331804118" sldId="328"/>
            <ac:spMk id="3" creationId="{A2C5CB82-62CC-6A46-9D98-4D5C0C90E18E}"/>
          </ac:spMkLst>
        </pc:spChg>
        <pc:spChg chg="del">
          <ac:chgData name="Chan Ee Hong" userId="cf657ea1-a02b-4814-a06c-e1a0458c92a1" providerId="ADAL" clId="{97CA9392-D2E8-4637-B2BB-A902ECCD7C7A}" dt="2024-02-14T17:17:35.601" v="1150" actId="478"/>
          <ac:spMkLst>
            <pc:docMk/>
            <pc:sldMk cId="1331804118" sldId="328"/>
            <ac:spMk id="4" creationId="{D3059109-5F76-802A-6EFD-5316877E6B1F}"/>
          </ac:spMkLst>
        </pc:spChg>
        <pc:picChg chg="del">
          <ac:chgData name="Chan Ee Hong" userId="cf657ea1-a02b-4814-a06c-e1a0458c92a1" providerId="ADAL" clId="{97CA9392-D2E8-4637-B2BB-A902ECCD7C7A}" dt="2024-02-14T17:17:32.528" v="1149" actId="478"/>
          <ac:picMkLst>
            <pc:docMk/>
            <pc:sldMk cId="1331804118" sldId="328"/>
            <ac:picMk id="5" creationId="{3911647E-863A-A9C3-33CD-10A5A9ADCB84}"/>
          </ac:picMkLst>
        </pc:picChg>
      </pc:sldChg>
      <pc:sldChg chg="del">
        <pc:chgData name="Chan Ee Hong" userId="cf657ea1-a02b-4814-a06c-e1a0458c92a1" providerId="ADAL" clId="{97CA9392-D2E8-4637-B2BB-A902ECCD7C7A}" dt="2024-02-14T17:19:21.978" v="1215" actId="47"/>
        <pc:sldMkLst>
          <pc:docMk/>
          <pc:sldMk cId="4261165366" sldId="329"/>
        </pc:sldMkLst>
      </pc:sldChg>
      <pc:sldChg chg="del">
        <pc:chgData name="Chan Ee Hong" userId="cf657ea1-a02b-4814-a06c-e1a0458c92a1" providerId="ADAL" clId="{97CA9392-D2E8-4637-B2BB-A902ECCD7C7A}" dt="2024-02-14T17:19:22.438" v="1216" actId="47"/>
        <pc:sldMkLst>
          <pc:docMk/>
          <pc:sldMk cId="1912927503" sldId="330"/>
        </pc:sldMkLst>
      </pc:sldChg>
      <pc:sldChg chg="del">
        <pc:chgData name="Chan Ee Hong" userId="cf657ea1-a02b-4814-a06c-e1a0458c92a1" providerId="ADAL" clId="{97CA9392-D2E8-4637-B2BB-A902ECCD7C7A}" dt="2024-02-14T17:19:23.513" v="1218" actId="47"/>
        <pc:sldMkLst>
          <pc:docMk/>
          <pc:sldMk cId="1245285746" sldId="331"/>
        </pc:sldMkLst>
      </pc:sldChg>
      <pc:sldChg chg="del">
        <pc:chgData name="Chan Ee Hong" userId="cf657ea1-a02b-4814-a06c-e1a0458c92a1" providerId="ADAL" clId="{97CA9392-D2E8-4637-B2BB-A902ECCD7C7A}" dt="2024-02-14T17:19:23.789" v="1219" actId="47"/>
        <pc:sldMkLst>
          <pc:docMk/>
          <pc:sldMk cId="2031493283" sldId="332"/>
        </pc:sldMkLst>
      </pc:sldChg>
      <pc:sldChg chg="del">
        <pc:chgData name="Chan Ee Hong" userId="cf657ea1-a02b-4814-a06c-e1a0458c92a1" providerId="ADAL" clId="{97CA9392-D2E8-4637-B2BB-A902ECCD7C7A}" dt="2024-02-14T17:19:24.036" v="1220" actId="47"/>
        <pc:sldMkLst>
          <pc:docMk/>
          <pc:sldMk cId="218681337" sldId="333"/>
        </pc:sldMkLst>
      </pc:sldChg>
      <pc:sldChg chg="del">
        <pc:chgData name="Chan Ee Hong" userId="cf657ea1-a02b-4814-a06c-e1a0458c92a1" providerId="ADAL" clId="{97CA9392-D2E8-4637-B2BB-A902ECCD7C7A}" dt="2024-02-14T17:19:24.341" v="1221" actId="47"/>
        <pc:sldMkLst>
          <pc:docMk/>
          <pc:sldMk cId="2453531830" sldId="334"/>
        </pc:sldMkLst>
      </pc:sldChg>
      <pc:sldChg chg="del">
        <pc:chgData name="Chan Ee Hong" userId="cf657ea1-a02b-4814-a06c-e1a0458c92a1" providerId="ADAL" clId="{97CA9392-D2E8-4637-B2BB-A902ECCD7C7A}" dt="2024-02-14T17:19:25.230" v="1222" actId="47"/>
        <pc:sldMkLst>
          <pc:docMk/>
          <pc:sldMk cId="2022723213" sldId="335"/>
        </pc:sldMkLst>
      </pc:sldChg>
      <pc:sldChg chg="del">
        <pc:chgData name="Chan Ee Hong" userId="cf657ea1-a02b-4814-a06c-e1a0458c92a1" providerId="ADAL" clId="{97CA9392-D2E8-4637-B2BB-A902ECCD7C7A}" dt="2024-02-14T17:19:25.398" v="1223" actId="47"/>
        <pc:sldMkLst>
          <pc:docMk/>
          <pc:sldMk cId="1598024549" sldId="336"/>
        </pc:sldMkLst>
      </pc:sldChg>
      <pc:sldChg chg="del">
        <pc:chgData name="Chan Ee Hong" userId="cf657ea1-a02b-4814-a06c-e1a0458c92a1" providerId="ADAL" clId="{97CA9392-D2E8-4637-B2BB-A902ECCD7C7A}" dt="2024-02-14T17:19:25.543" v="1224" actId="47"/>
        <pc:sldMkLst>
          <pc:docMk/>
          <pc:sldMk cId="115752359" sldId="337"/>
        </pc:sldMkLst>
      </pc:sldChg>
      <pc:sldChg chg="del">
        <pc:chgData name="Chan Ee Hong" userId="cf657ea1-a02b-4814-a06c-e1a0458c92a1" providerId="ADAL" clId="{97CA9392-D2E8-4637-B2BB-A902ECCD7C7A}" dt="2024-02-14T17:19:25.687" v="1225" actId="47"/>
        <pc:sldMkLst>
          <pc:docMk/>
          <pc:sldMk cId="528469432" sldId="338"/>
        </pc:sldMkLst>
      </pc:sldChg>
      <pc:sldChg chg="del">
        <pc:chgData name="Chan Ee Hong" userId="cf657ea1-a02b-4814-a06c-e1a0458c92a1" providerId="ADAL" clId="{97CA9392-D2E8-4637-B2BB-A902ECCD7C7A}" dt="2024-02-14T17:19:25.826" v="1226" actId="47"/>
        <pc:sldMkLst>
          <pc:docMk/>
          <pc:sldMk cId="1211631089" sldId="339"/>
        </pc:sldMkLst>
      </pc:sldChg>
      <pc:sldChg chg="del">
        <pc:chgData name="Chan Ee Hong" userId="cf657ea1-a02b-4814-a06c-e1a0458c92a1" providerId="ADAL" clId="{97CA9392-D2E8-4637-B2BB-A902ECCD7C7A}" dt="2024-02-14T17:19:25.955" v="1227" actId="47"/>
        <pc:sldMkLst>
          <pc:docMk/>
          <pc:sldMk cId="3618337055" sldId="340"/>
        </pc:sldMkLst>
      </pc:sldChg>
      <pc:sldChg chg="del">
        <pc:chgData name="Chan Ee Hong" userId="cf657ea1-a02b-4814-a06c-e1a0458c92a1" providerId="ADAL" clId="{97CA9392-D2E8-4637-B2BB-A902ECCD7C7A}" dt="2024-02-14T17:19:26.549" v="1228" actId="47"/>
        <pc:sldMkLst>
          <pc:docMk/>
          <pc:sldMk cId="2014793169" sldId="341"/>
        </pc:sldMkLst>
      </pc:sldChg>
      <pc:sldChg chg="del">
        <pc:chgData name="Chan Ee Hong" userId="cf657ea1-a02b-4814-a06c-e1a0458c92a1" providerId="ADAL" clId="{97CA9392-D2E8-4637-B2BB-A902ECCD7C7A}" dt="2024-02-14T17:19:26.748" v="1229" actId="47"/>
        <pc:sldMkLst>
          <pc:docMk/>
          <pc:sldMk cId="1920689908" sldId="342"/>
        </pc:sldMkLst>
      </pc:sldChg>
      <pc:sldChg chg="del">
        <pc:chgData name="Chan Ee Hong" userId="cf657ea1-a02b-4814-a06c-e1a0458c92a1" providerId="ADAL" clId="{97CA9392-D2E8-4637-B2BB-A902ECCD7C7A}" dt="2024-02-14T17:19:26.891" v="1230" actId="47"/>
        <pc:sldMkLst>
          <pc:docMk/>
          <pc:sldMk cId="2336510703" sldId="343"/>
        </pc:sldMkLst>
      </pc:sldChg>
      <pc:sldChg chg="del">
        <pc:chgData name="Chan Ee Hong" userId="cf657ea1-a02b-4814-a06c-e1a0458c92a1" providerId="ADAL" clId="{97CA9392-D2E8-4637-B2BB-A902ECCD7C7A}" dt="2024-02-14T17:19:27.030" v="1231" actId="47"/>
        <pc:sldMkLst>
          <pc:docMk/>
          <pc:sldMk cId="22778346" sldId="344"/>
        </pc:sldMkLst>
      </pc:sldChg>
      <pc:sldChg chg="del">
        <pc:chgData name="Chan Ee Hong" userId="cf657ea1-a02b-4814-a06c-e1a0458c92a1" providerId="ADAL" clId="{97CA9392-D2E8-4637-B2BB-A902ECCD7C7A}" dt="2024-02-14T17:19:27.213" v="1232" actId="47"/>
        <pc:sldMkLst>
          <pc:docMk/>
          <pc:sldMk cId="474413211" sldId="345"/>
        </pc:sldMkLst>
      </pc:sldChg>
      <pc:sldChg chg="addSp delSp modSp add mod">
        <pc:chgData name="Chan Ee Hong" userId="cf657ea1-a02b-4814-a06c-e1a0458c92a1" providerId="ADAL" clId="{97CA9392-D2E8-4637-B2BB-A902ECCD7C7A}" dt="2024-02-14T16:26:05.344" v="165" actId="478"/>
        <pc:sldMkLst>
          <pc:docMk/>
          <pc:sldMk cId="4195565748" sldId="348"/>
        </pc:sldMkLst>
        <pc:spChg chg="add mod">
          <ac:chgData name="Chan Ee Hong" userId="cf657ea1-a02b-4814-a06c-e1a0458c92a1" providerId="ADAL" clId="{97CA9392-D2E8-4637-B2BB-A902ECCD7C7A}" dt="2024-02-14T16:23:54.283" v="111" actId="1076"/>
          <ac:spMkLst>
            <pc:docMk/>
            <pc:sldMk cId="4195565748" sldId="348"/>
            <ac:spMk id="2" creationId="{748821B0-D5C0-45EF-BB20-0DBE23A79B97}"/>
          </ac:spMkLst>
        </pc:spChg>
        <pc:spChg chg="add del mod">
          <ac:chgData name="Chan Ee Hong" userId="cf657ea1-a02b-4814-a06c-e1a0458c92a1" providerId="ADAL" clId="{97CA9392-D2E8-4637-B2BB-A902ECCD7C7A}" dt="2024-02-14T16:26:03.544" v="164" actId="478"/>
          <ac:spMkLst>
            <pc:docMk/>
            <pc:sldMk cId="4195565748" sldId="348"/>
            <ac:spMk id="3" creationId="{431854FA-B3A2-760E-0991-07ABB180BCBF}"/>
          </ac:spMkLst>
        </pc:spChg>
        <pc:spChg chg="add del mod">
          <ac:chgData name="Chan Ee Hong" userId="cf657ea1-a02b-4814-a06c-e1a0458c92a1" providerId="ADAL" clId="{97CA9392-D2E8-4637-B2BB-A902ECCD7C7A}" dt="2024-02-14T16:26:05.344" v="165" actId="478"/>
          <ac:spMkLst>
            <pc:docMk/>
            <pc:sldMk cId="4195565748" sldId="348"/>
            <ac:spMk id="6" creationId="{B0A509B4-046E-2352-0759-9313A360370E}"/>
          </ac:spMkLst>
        </pc:spChg>
      </pc:sldChg>
      <pc:sldChg chg="add">
        <pc:chgData name="Chan Ee Hong" userId="cf657ea1-a02b-4814-a06c-e1a0458c92a1" providerId="ADAL" clId="{97CA9392-D2E8-4637-B2BB-A902ECCD7C7A}" dt="2024-02-14T16:25:59.648" v="163" actId="2890"/>
        <pc:sldMkLst>
          <pc:docMk/>
          <pc:sldMk cId="4088250211" sldId="349"/>
        </pc:sldMkLst>
      </pc:sldChg>
      <pc:sldChg chg="addSp modSp add mod">
        <pc:chgData name="Chan Ee Hong" userId="cf657ea1-a02b-4814-a06c-e1a0458c92a1" providerId="ADAL" clId="{97CA9392-D2E8-4637-B2BB-A902ECCD7C7A}" dt="2024-02-14T16:28:01.092" v="215" actId="1076"/>
        <pc:sldMkLst>
          <pc:docMk/>
          <pc:sldMk cId="3647069530" sldId="350"/>
        </pc:sldMkLst>
        <pc:spChg chg="add mod">
          <ac:chgData name="Chan Ee Hong" userId="cf657ea1-a02b-4814-a06c-e1a0458c92a1" providerId="ADAL" clId="{97CA9392-D2E8-4637-B2BB-A902ECCD7C7A}" dt="2024-02-14T16:28:01.092" v="215" actId="1076"/>
          <ac:spMkLst>
            <pc:docMk/>
            <pc:sldMk cId="3647069530" sldId="350"/>
            <ac:spMk id="7" creationId="{9097D521-3E71-8AE1-3841-FE92178A85C4}"/>
          </ac:spMkLst>
        </pc:spChg>
      </pc:sldChg>
      <pc:sldChg chg="delSp modSp add mod">
        <pc:chgData name="Chan Ee Hong" userId="cf657ea1-a02b-4814-a06c-e1a0458c92a1" providerId="ADAL" clId="{97CA9392-D2E8-4637-B2BB-A902ECCD7C7A}" dt="2024-02-14T16:28:46.193" v="228" actId="478"/>
        <pc:sldMkLst>
          <pc:docMk/>
          <pc:sldMk cId="2726276539" sldId="351"/>
        </pc:sldMkLst>
        <pc:spChg chg="del">
          <ac:chgData name="Chan Ee Hong" userId="cf657ea1-a02b-4814-a06c-e1a0458c92a1" providerId="ADAL" clId="{97CA9392-D2E8-4637-B2BB-A902ECCD7C7A}" dt="2024-02-14T16:28:43.081" v="225" actId="478"/>
          <ac:spMkLst>
            <pc:docMk/>
            <pc:sldMk cId="2726276539" sldId="351"/>
            <ac:spMk id="2" creationId="{4EB05ACF-137E-D2FD-C239-F832E0DFE8E5}"/>
          </ac:spMkLst>
        </pc:spChg>
        <pc:spChg chg="del">
          <ac:chgData name="Chan Ee Hong" userId="cf657ea1-a02b-4814-a06c-e1a0458c92a1" providerId="ADAL" clId="{97CA9392-D2E8-4637-B2BB-A902ECCD7C7A}" dt="2024-02-14T16:28:44.337" v="226" actId="478"/>
          <ac:spMkLst>
            <pc:docMk/>
            <pc:sldMk cId="2726276539" sldId="351"/>
            <ac:spMk id="3" creationId="{99FD7137-97BD-B124-FC15-59B23A214308}"/>
          </ac:spMkLst>
        </pc:spChg>
        <pc:spChg chg="mod">
          <ac:chgData name="Chan Ee Hong" userId="cf657ea1-a02b-4814-a06c-e1a0458c92a1" providerId="ADAL" clId="{97CA9392-D2E8-4637-B2BB-A902ECCD7C7A}" dt="2024-02-14T16:28:22.069" v="220" actId="20577"/>
          <ac:spMkLst>
            <pc:docMk/>
            <pc:sldMk cId="2726276539" sldId="351"/>
            <ac:spMk id="4" creationId="{602C8512-1EB0-FC09-07D6-D04E2E5BFC27}"/>
          </ac:spMkLst>
        </pc:spChg>
        <pc:spChg chg="mod">
          <ac:chgData name="Chan Ee Hong" userId="cf657ea1-a02b-4814-a06c-e1a0458c92a1" providerId="ADAL" clId="{97CA9392-D2E8-4637-B2BB-A902ECCD7C7A}" dt="2024-02-14T16:28:29.887" v="223" actId="20577"/>
          <ac:spMkLst>
            <pc:docMk/>
            <pc:sldMk cId="2726276539" sldId="351"/>
            <ac:spMk id="5" creationId="{336E2E24-0DA4-6C4F-A0A8-E1E007B10CA9}"/>
          </ac:spMkLst>
        </pc:spChg>
        <pc:spChg chg="del">
          <ac:chgData name="Chan Ee Hong" userId="cf657ea1-a02b-4814-a06c-e1a0458c92a1" providerId="ADAL" clId="{97CA9392-D2E8-4637-B2BB-A902ECCD7C7A}" dt="2024-02-14T16:28:45.321" v="227" actId="478"/>
          <ac:spMkLst>
            <pc:docMk/>
            <pc:sldMk cId="2726276539" sldId="351"/>
            <ac:spMk id="6" creationId="{F0CAF765-20AE-ACA2-AF03-ACC7DDC46561}"/>
          </ac:spMkLst>
        </pc:spChg>
        <pc:spChg chg="del">
          <ac:chgData name="Chan Ee Hong" userId="cf657ea1-a02b-4814-a06c-e1a0458c92a1" providerId="ADAL" clId="{97CA9392-D2E8-4637-B2BB-A902ECCD7C7A}" dt="2024-02-14T16:28:46.193" v="228" actId="478"/>
          <ac:spMkLst>
            <pc:docMk/>
            <pc:sldMk cId="2726276539" sldId="351"/>
            <ac:spMk id="7" creationId="{BE4DA870-90A8-813D-18CB-9B413BF69826}"/>
          </ac:spMkLst>
        </pc:spChg>
      </pc:sldChg>
      <pc:sldChg chg="delSp add mod">
        <pc:chgData name="Chan Ee Hong" userId="cf657ea1-a02b-4814-a06c-e1a0458c92a1" providerId="ADAL" clId="{97CA9392-D2E8-4637-B2BB-A902ECCD7C7A}" dt="2024-02-14T16:28:51.066" v="231" actId="478"/>
        <pc:sldMkLst>
          <pc:docMk/>
          <pc:sldMk cId="3489089887" sldId="352"/>
        </pc:sldMkLst>
        <pc:spChg chg="del">
          <ac:chgData name="Chan Ee Hong" userId="cf657ea1-a02b-4814-a06c-e1a0458c92a1" providerId="ADAL" clId="{97CA9392-D2E8-4637-B2BB-A902ECCD7C7A}" dt="2024-02-14T16:28:48.689" v="229" actId="478"/>
          <ac:spMkLst>
            <pc:docMk/>
            <pc:sldMk cId="3489089887" sldId="352"/>
            <ac:spMk id="3" creationId="{71937E41-00EC-93D6-BDB2-500D9291B650}"/>
          </ac:spMkLst>
        </pc:spChg>
        <pc:spChg chg="del">
          <ac:chgData name="Chan Ee Hong" userId="cf657ea1-a02b-4814-a06c-e1a0458c92a1" providerId="ADAL" clId="{97CA9392-D2E8-4637-B2BB-A902ECCD7C7A}" dt="2024-02-14T16:28:49.921" v="230" actId="478"/>
          <ac:spMkLst>
            <pc:docMk/>
            <pc:sldMk cId="3489089887" sldId="352"/>
            <ac:spMk id="6" creationId="{5CC01265-178B-B2C7-2603-B2D611A9768B}"/>
          </ac:spMkLst>
        </pc:spChg>
        <pc:spChg chg="del">
          <ac:chgData name="Chan Ee Hong" userId="cf657ea1-a02b-4814-a06c-e1a0458c92a1" providerId="ADAL" clId="{97CA9392-D2E8-4637-B2BB-A902ECCD7C7A}" dt="2024-02-14T16:28:51.066" v="231" actId="478"/>
          <ac:spMkLst>
            <pc:docMk/>
            <pc:sldMk cId="3489089887" sldId="352"/>
            <ac:spMk id="7" creationId="{F8C8F0EF-5EF0-DAE9-7B1E-11B0D34D7550}"/>
          </ac:spMkLst>
        </pc:spChg>
      </pc:sldChg>
      <pc:sldChg chg="addSp modSp add mod">
        <pc:chgData name="Chan Ee Hong" userId="cf657ea1-a02b-4814-a06c-e1a0458c92a1" providerId="ADAL" clId="{97CA9392-D2E8-4637-B2BB-A902ECCD7C7A}" dt="2024-02-14T16:29:14.617" v="241" actId="1076"/>
        <pc:sldMkLst>
          <pc:docMk/>
          <pc:sldMk cId="2452466564" sldId="353"/>
        </pc:sldMkLst>
        <pc:spChg chg="add mod">
          <ac:chgData name="Chan Ee Hong" userId="cf657ea1-a02b-4814-a06c-e1a0458c92a1" providerId="ADAL" clId="{97CA9392-D2E8-4637-B2BB-A902ECCD7C7A}" dt="2024-02-14T16:29:14.617" v="241" actId="1076"/>
          <ac:spMkLst>
            <pc:docMk/>
            <pc:sldMk cId="2452466564" sldId="353"/>
            <ac:spMk id="3" creationId="{B36B7F3E-156F-F11E-A06D-C3435937CF7B}"/>
          </ac:spMkLst>
        </pc:spChg>
      </pc:sldChg>
      <pc:sldChg chg="addSp modSp add mod">
        <pc:chgData name="Chan Ee Hong" userId="cf657ea1-a02b-4814-a06c-e1a0458c92a1" providerId="ADAL" clId="{97CA9392-D2E8-4637-B2BB-A902ECCD7C7A}" dt="2024-02-14T16:30:17.990" v="258" actId="14100"/>
        <pc:sldMkLst>
          <pc:docMk/>
          <pc:sldMk cId="2976897308" sldId="354"/>
        </pc:sldMkLst>
        <pc:spChg chg="add mod">
          <ac:chgData name="Chan Ee Hong" userId="cf657ea1-a02b-4814-a06c-e1a0458c92a1" providerId="ADAL" clId="{97CA9392-D2E8-4637-B2BB-A902ECCD7C7A}" dt="2024-02-14T16:29:57.151" v="251" actId="1076"/>
          <ac:spMkLst>
            <pc:docMk/>
            <pc:sldMk cId="2976897308" sldId="354"/>
            <ac:spMk id="6" creationId="{1D93AEF7-7DB7-9302-42D1-9BF481A9AFAE}"/>
          </ac:spMkLst>
        </pc:spChg>
        <pc:picChg chg="add mod modCrop">
          <ac:chgData name="Chan Ee Hong" userId="cf657ea1-a02b-4814-a06c-e1a0458c92a1" providerId="ADAL" clId="{97CA9392-D2E8-4637-B2BB-A902ECCD7C7A}" dt="2024-02-14T16:30:17.990" v="258" actId="14100"/>
          <ac:picMkLst>
            <pc:docMk/>
            <pc:sldMk cId="2976897308" sldId="354"/>
            <ac:picMk id="8" creationId="{2CEF4141-AFED-31C0-0882-BB9B85D76099}"/>
          </ac:picMkLst>
        </pc:picChg>
      </pc:sldChg>
      <pc:sldChg chg="addSp modSp add mod ord">
        <pc:chgData name="Chan Ee Hong" userId="cf657ea1-a02b-4814-a06c-e1a0458c92a1" providerId="ADAL" clId="{97CA9392-D2E8-4637-B2BB-A902ECCD7C7A}" dt="2024-02-14T16:54:41.333" v="570" actId="20577"/>
        <pc:sldMkLst>
          <pc:docMk/>
          <pc:sldMk cId="1708344705" sldId="355"/>
        </pc:sldMkLst>
        <pc:spChg chg="add mod">
          <ac:chgData name="Chan Ee Hong" userId="cf657ea1-a02b-4814-a06c-e1a0458c92a1" providerId="ADAL" clId="{97CA9392-D2E8-4637-B2BB-A902ECCD7C7A}" dt="2024-02-14T16:31:40.746" v="295" actId="20577"/>
          <ac:spMkLst>
            <pc:docMk/>
            <pc:sldMk cId="1708344705" sldId="355"/>
            <ac:spMk id="2" creationId="{66209DE0-39BE-9BE8-1938-0E654B8C8F2A}"/>
          </ac:spMkLst>
        </pc:spChg>
        <pc:spChg chg="mod">
          <ac:chgData name="Chan Ee Hong" userId="cf657ea1-a02b-4814-a06c-e1a0458c92a1" providerId="ADAL" clId="{97CA9392-D2E8-4637-B2BB-A902ECCD7C7A}" dt="2024-02-14T16:30:43.606" v="264" actId="20577"/>
          <ac:spMkLst>
            <pc:docMk/>
            <pc:sldMk cId="1708344705" sldId="355"/>
            <ac:spMk id="4" creationId="{7B6BBFC5-13B3-D2CA-A003-763B3586EE42}"/>
          </ac:spMkLst>
        </pc:spChg>
        <pc:spChg chg="mod">
          <ac:chgData name="Chan Ee Hong" userId="cf657ea1-a02b-4814-a06c-e1a0458c92a1" providerId="ADAL" clId="{97CA9392-D2E8-4637-B2BB-A902ECCD7C7A}" dt="2024-02-14T16:54:41.333" v="570" actId="20577"/>
          <ac:spMkLst>
            <pc:docMk/>
            <pc:sldMk cId="1708344705" sldId="355"/>
            <ac:spMk id="5" creationId="{C5024FCC-91E0-FD0C-A9FE-4D58F03F4C0C}"/>
          </ac:spMkLst>
        </pc:spChg>
      </pc:sldChg>
      <pc:sldChg chg="modSp add mod ord">
        <pc:chgData name="Chan Ee Hong" userId="cf657ea1-a02b-4814-a06c-e1a0458c92a1" providerId="ADAL" clId="{97CA9392-D2E8-4637-B2BB-A902ECCD7C7A}" dt="2024-02-14T16:54:39.796" v="569" actId="20577"/>
        <pc:sldMkLst>
          <pc:docMk/>
          <pc:sldMk cId="2042381515" sldId="356"/>
        </pc:sldMkLst>
        <pc:spChg chg="mod">
          <ac:chgData name="Chan Ee Hong" userId="cf657ea1-a02b-4814-a06c-e1a0458c92a1" providerId="ADAL" clId="{97CA9392-D2E8-4637-B2BB-A902ECCD7C7A}" dt="2024-02-14T16:54:39.796" v="569" actId="20577"/>
          <ac:spMkLst>
            <pc:docMk/>
            <pc:sldMk cId="2042381515" sldId="356"/>
            <ac:spMk id="5" creationId="{CFA142CF-24B9-A1AA-2F0C-36F80A9FB982}"/>
          </ac:spMkLst>
        </pc:spChg>
      </pc:sldChg>
      <pc:sldChg chg="addSp modSp add mod">
        <pc:chgData name="Chan Ee Hong" userId="cf657ea1-a02b-4814-a06c-e1a0458c92a1" providerId="ADAL" clId="{97CA9392-D2E8-4637-B2BB-A902ECCD7C7A}" dt="2024-02-14T16:54:42.993" v="571" actId="20577"/>
        <pc:sldMkLst>
          <pc:docMk/>
          <pc:sldMk cId="70328070" sldId="357"/>
        </pc:sldMkLst>
        <pc:spChg chg="add mod">
          <ac:chgData name="Chan Ee Hong" userId="cf657ea1-a02b-4814-a06c-e1a0458c92a1" providerId="ADAL" clId="{97CA9392-D2E8-4637-B2BB-A902ECCD7C7A}" dt="2024-02-14T16:33:44.617" v="391" actId="1038"/>
          <ac:spMkLst>
            <pc:docMk/>
            <pc:sldMk cId="70328070" sldId="357"/>
            <ac:spMk id="3" creationId="{989B1095-41AB-4DCD-81B0-627E1FA05932}"/>
          </ac:spMkLst>
        </pc:spChg>
        <pc:spChg chg="mod">
          <ac:chgData name="Chan Ee Hong" userId="cf657ea1-a02b-4814-a06c-e1a0458c92a1" providerId="ADAL" clId="{97CA9392-D2E8-4637-B2BB-A902ECCD7C7A}" dt="2024-02-14T16:54:42.993" v="571" actId="20577"/>
          <ac:spMkLst>
            <pc:docMk/>
            <pc:sldMk cId="70328070" sldId="357"/>
            <ac:spMk id="5" creationId="{E786EAF0-4709-F02D-593B-B3E5F2C57054}"/>
          </ac:spMkLst>
        </pc:spChg>
      </pc:sldChg>
      <pc:sldChg chg="addSp modSp add mod">
        <pc:chgData name="Chan Ee Hong" userId="cf657ea1-a02b-4814-a06c-e1a0458c92a1" providerId="ADAL" clId="{97CA9392-D2E8-4637-B2BB-A902ECCD7C7A}" dt="2024-02-14T16:36:01.591" v="487" actId="1076"/>
        <pc:sldMkLst>
          <pc:docMk/>
          <pc:sldMk cId="985304110" sldId="358"/>
        </pc:sldMkLst>
        <pc:spChg chg="add mod">
          <ac:chgData name="Chan Ee Hong" userId="cf657ea1-a02b-4814-a06c-e1a0458c92a1" providerId="ADAL" clId="{97CA9392-D2E8-4637-B2BB-A902ECCD7C7A}" dt="2024-02-14T16:36:01.591" v="487" actId="1076"/>
          <ac:spMkLst>
            <pc:docMk/>
            <pc:sldMk cId="985304110" sldId="358"/>
            <ac:spMk id="6" creationId="{EB16964D-0D84-C8D4-80A0-F91841F5AD80}"/>
          </ac:spMkLst>
        </pc:spChg>
      </pc:sldChg>
      <pc:sldChg chg="addSp modSp add mod ord">
        <pc:chgData name="Chan Ee Hong" userId="cf657ea1-a02b-4814-a06c-e1a0458c92a1" providerId="ADAL" clId="{97CA9392-D2E8-4637-B2BB-A902ECCD7C7A}" dt="2024-02-14T16:54:47.057" v="572" actId="20577"/>
        <pc:sldMkLst>
          <pc:docMk/>
          <pc:sldMk cId="2675771248" sldId="359"/>
        </pc:sldMkLst>
        <pc:spChg chg="mod">
          <ac:chgData name="Chan Ee Hong" userId="cf657ea1-a02b-4814-a06c-e1a0458c92a1" providerId="ADAL" clId="{97CA9392-D2E8-4637-B2BB-A902ECCD7C7A}" dt="2024-02-14T16:53:25.366" v="494" actId="20577"/>
          <ac:spMkLst>
            <pc:docMk/>
            <pc:sldMk cId="2675771248" sldId="359"/>
            <ac:spMk id="4" creationId="{8D989997-D9E0-E5D7-0F2C-0E6D44D88949}"/>
          </ac:spMkLst>
        </pc:spChg>
        <pc:spChg chg="mod">
          <ac:chgData name="Chan Ee Hong" userId="cf657ea1-a02b-4814-a06c-e1a0458c92a1" providerId="ADAL" clId="{97CA9392-D2E8-4637-B2BB-A902ECCD7C7A}" dt="2024-02-14T16:54:47.057" v="572" actId="20577"/>
          <ac:spMkLst>
            <pc:docMk/>
            <pc:sldMk cId="2675771248" sldId="359"/>
            <ac:spMk id="5" creationId="{08A26D09-C0A0-1984-30AE-B402C65FBE5F}"/>
          </ac:spMkLst>
        </pc:spChg>
        <pc:picChg chg="add mod modCrop">
          <ac:chgData name="Chan Ee Hong" userId="cf657ea1-a02b-4814-a06c-e1a0458c92a1" providerId="ADAL" clId="{97CA9392-D2E8-4637-B2BB-A902ECCD7C7A}" dt="2024-02-14T16:54:25.511" v="565" actId="1076"/>
          <ac:picMkLst>
            <pc:docMk/>
            <pc:sldMk cId="2675771248" sldId="359"/>
            <ac:picMk id="3" creationId="{E994D200-2739-8FE1-9433-2B90AF6ED495}"/>
          </ac:picMkLst>
        </pc:picChg>
      </pc:sldChg>
      <pc:sldChg chg="addSp modSp add mod">
        <pc:chgData name="Chan Ee Hong" userId="cf657ea1-a02b-4814-a06c-e1a0458c92a1" providerId="ADAL" clId="{97CA9392-D2E8-4637-B2BB-A902ECCD7C7A}" dt="2024-02-14T16:55:06.567" v="580" actId="1076"/>
        <pc:sldMkLst>
          <pc:docMk/>
          <pc:sldMk cId="180205334" sldId="360"/>
        </pc:sldMkLst>
        <pc:spChg chg="add mod">
          <ac:chgData name="Chan Ee Hong" userId="cf657ea1-a02b-4814-a06c-e1a0458c92a1" providerId="ADAL" clId="{97CA9392-D2E8-4637-B2BB-A902ECCD7C7A}" dt="2024-02-14T16:55:06.567" v="580" actId="1076"/>
          <ac:spMkLst>
            <pc:docMk/>
            <pc:sldMk cId="180205334" sldId="360"/>
            <ac:spMk id="2" creationId="{04A4C684-1581-04F4-BF28-56116C02E749}"/>
          </ac:spMkLst>
        </pc:spChg>
      </pc:sldChg>
      <pc:sldChg chg="addSp modSp add mod">
        <pc:chgData name="Chan Ee Hong" userId="cf657ea1-a02b-4814-a06c-e1a0458c92a1" providerId="ADAL" clId="{97CA9392-D2E8-4637-B2BB-A902ECCD7C7A}" dt="2024-02-14T16:59:40.114" v="718" actId="207"/>
        <pc:sldMkLst>
          <pc:docMk/>
          <pc:sldMk cId="435364619" sldId="361"/>
        </pc:sldMkLst>
        <pc:spChg chg="mod">
          <ac:chgData name="Chan Ee Hong" userId="cf657ea1-a02b-4814-a06c-e1a0458c92a1" providerId="ADAL" clId="{97CA9392-D2E8-4637-B2BB-A902ECCD7C7A}" dt="2024-02-14T16:56:27.601" v="632"/>
          <ac:spMkLst>
            <pc:docMk/>
            <pc:sldMk cId="435364619" sldId="361"/>
            <ac:spMk id="5" creationId="{7BD2ACBB-BEE2-DC51-A159-204B991D3DDA}"/>
          </ac:spMkLst>
        </pc:spChg>
        <pc:spChg chg="add mod">
          <ac:chgData name="Chan Ee Hong" userId="cf657ea1-a02b-4814-a06c-e1a0458c92a1" providerId="ADAL" clId="{97CA9392-D2E8-4637-B2BB-A902ECCD7C7A}" dt="2024-02-14T16:59:23.626" v="710" actId="6549"/>
          <ac:spMkLst>
            <pc:docMk/>
            <pc:sldMk cId="435364619" sldId="361"/>
            <ac:spMk id="6" creationId="{B0BC95D1-EBFE-6AF7-C00C-38D2F68F389E}"/>
          </ac:spMkLst>
        </pc:spChg>
        <pc:spChg chg="add mod">
          <ac:chgData name="Chan Ee Hong" userId="cf657ea1-a02b-4814-a06c-e1a0458c92a1" providerId="ADAL" clId="{97CA9392-D2E8-4637-B2BB-A902ECCD7C7A}" dt="2024-02-14T16:59:40.114" v="718" actId="207"/>
          <ac:spMkLst>
            <pc:docMk/>
            <pc:sldMk cId="435364619" sldId="361"/>
            <ac:spMk id="8" creationId="{8AC2B15E-E194-A8A9-8DDA-38452E5F14DC}"/>
          </ac:spMkLst>
        </pc:spChg>
      </pc:sldChg>
      <pc:sldChg chg="addSp modSp add mod">
        <pc:chgData name="Chan Ee Hong" userId="cf657ea1-a02b-4814-a06c-e1a0458c92a1" providerId="ADAL" clId="{97CA9392-D2E8-4637-B2BB-A902ECCD7C7A}" dt="2024-02-14T17:00:13.128" v="725" actId="1076"/>
        <pc:sldMkLst>
          <pc:docMk/>
          <pc:sldMk cId="3081450491" sldId="362"/>
        </pc:sldMkLst>
        <pc:picChg chg="add mod modCrop">
          <ac:chgData name="Chan Ee Hong" userId="cf657ea1-a02b-4814-a06c-e1a0458c92a1" providerId="ADAL" clId="{97CA9392-D2E8-4637-B2BB-A902ECCD7C7A}" dt="2024-02-14T17:00:13.128" v="725" actId="1076"/>
          <ac:picMkLst>
            <pc:docMk/>
            <pc:sldMk cId="3081450491" sldId="362"/>
            <ac:picMk id="9" creationId="{BBE24006-7B03-412F-CC84-3F382EE1A638}"/>
          </ac:picMkLst>
        </pc:picChg>
      </pc:sldChg>
      <pc:sldChg chg="delSp modSp add mod ord">
        <pc:chgData name="Chan Ee Hong" userId="cf657ea1-a02b-4814-a06c-e1a0458c92a1" providerId="ADAL" clId="{97CA9392-D2E8-4637-B2BB-A902ECCD7C7A}" dt="2024-02-14T17:03:48.950" v="808" actId="20577"/>
        <pc:sldMkLst>
          <pc:docMk/>
          <pc:sldMk cId="1069408246" sldId="363"/>
        </pc:sldMkLst>
        <pc:spChg chg="mod">
          <ac:chgData name="Chan Ee Hong" userId="cf657ea1-a02b-4814-a06c-e1a0458c92a1" providerId="ADAL" clId="{97CA9392-D2E8-4637-B2BB-A902ECCD7C7A}" dt="2024-02-14T17:00:24.735" v="729" actId="20577"/>
          <ac:spMkLst>
            <pc:docMk/>
            <pc:sldMk cId="1069408246" sldId="363"/>
            <ac:spMk id="4" creationId="{58478162-2EE9-1C0F-DBF2-BA41CE506B22}"/>
          </ac:spMkLst>
        </pc:spChg>
        <pc:spChg chg="mod">
          <ac:chgData name="Chan Ee Hong" userId="cf657ea1-a02b-4814-a06c-e1a0458c92a1" providerId="ADAL" clId="{97CA9392-D2E8-4637-B2BB-A902ECCD7C7A}" dt="2024-02-14T17:03:48.950" v="808" actId="20577"/>
          <ac:spMkLst>
            <pc:docMk/>
            <pc:sldMk cId="1069408246" sldId="363"/>
            <ac:spMk id="5" creationId="{7D8F589D-7007-BF97-F45E-96252AE33DA2}"/>
          </ac:spMkLst>
        </pc:spChg>
        <pc:picChg chg="del">
          <ac:chgData name="Chan Ee Hong" userId="cf657ea1-a02b-4814-a06c-e1a0458c92a1" providerId="ADAL" clId="{97CA9392-D2E8-4637-B2BB-A902ECCD7C7A}" dt="2024-02-14T17:01:01.490" v="748" actId="478"/>
          <ac:picMkLst>
            <pc:docMk/>
            <pc:sldMk cId="1069408246" sldId="363"/>
            <ac:picMk id="3" creationId="{F560C3AE-F5EA-2761-5F58-F84A6D4C701B}"/>
          </ac:picMkLst>
        </pc:picChg>
      </pc:sldChg>
      <pc:sldChg chg="addSp modSp add mod">
        <pc:chgData name="Chan Ee Hong" userId="cf657ea1-a02b-4814-a06c-e1a0458c92a1" providerId="ADAL" clId="{97CA9392-D2E8-4637-B2BB-A902ECCD7C7A}" dt="2024-02-14T17:03:46.548" v="806" actId="20577"/>
        <pc:sldMkLst>
          <pc:docMk/>
          <pc:sldMk cId="3164831372" sldId="364"/>
        </pc:sldMkLst>
        <pc:spChg chg="add mod">
          <ac:chgData name="Chan Ee Hong" userId="cf657ea1-a02b-4814-a06c-e1a0458c92a1" providerId="ADAL" clId="{97CA9392-D2E8-4637-B2BB-A902ECCD7C7A}" dt="2024-02-14T17:02:00.798" v="770" actId="1076"/>
          <ac:spMkLst>
            <pc:docMk/>
            <pc:sldMk cId="3164831372" sldId="364"/>
            <ac:spMk id="2" creationId="{B53A00FD-292A-FCD1-B58B-2F6AF40A1B26}"/>
          </ac:spMkLst>
        </pc:spChg>
        <pc:spChg chg="mod">
          <ac:chgData name="Chan Ee Hong" userId="cf657ea1-a02b-4814-a06c-e1a0458c92a1" providerId="ADAL" clId="{97CA9392-D2E8-4637-B2BB-A902ECCD7C7A}" dt="2024-02-14T17:03:46.548" v="806" actId="20577"/>
          <ac:spMkLst>
            <pc:docMk/>
            <pc:sldMk cId="3164831372" sldId="364"/>
            <ac:spMk id="5" creationId="{DFDF0AEB-798B-ECFA-0E41-9AB9343F14D0}"/>
          </ac:spMkLst>
        </pc:spChg>
      </pc:sldChg>
      <pc:sldChg chg="addSp modSp add mod">
        <pc:chgData name="Chan Ee Hong" userId="cf657ea1-a02b-4814-a06c-e1a0458c92a1" providerId="ADAL" clId="{97CA9392-D2E8-4637-B2BB-A902ECCD7C7A}" dt="2024-02-14T17:03:44.069" v="804" actId="20577"/>
        <pc:sldMkLst>
          <pc:docMk/>
          <pc:sldMk cId="2184154122" sldId="365"/>
        </pc:sldMkLst>
        <pc:spChg chg="add mod">
          <ac:chgData name="Chan Ee Hong" userId="cf657ea1-a02b-4814-a06c-e1a0458c92a1" providerId="ADAL" clId="{97CA9392-D2E8-4637-B2BB-A902ECCD7C7A}" dt="2024-02-14T17:02:21.688" v="781" actId="1076"/>
          <ac:spMkLst>
            <pc:docMk/>
            <pc:sldMk cId="2184154122" sldId="365"/>
            <ac:spMk id="3" creationId="{396131CF-B334-B15D-557E-3839ACC94EDB}"/>
          </ac:spMkLst>
        </pc:spChg>
        <pc:spChg chg="mod">
          <ac:chgData name="Chan Ee Hong" userId="cf657ea1-a02b-4814-a06c-e1a0458c92a1" providerId="ADAL" clId="{97CA9392-D2E8-4637-B2BB-A902ECCD7C7A}" dt="2024-02-14T17:03:44.069" v="804" actId="20577"/>
          <ac:spMkLst>
            <pc:docMk/>
            <pc:sldMk cId="2184154122" sldId="365"/>
            <ac:spMk id="5" creationId="{AE5C47A8-124F-3E94-55BC-87BAB216AE30}"/>
          </ac:spMkLst>
        </pc:spChg>
      </pc:sldChg>
      <pc:sldChg chg="addSp modSp add mod">
        <pc:chgData name="Chan Ee Hong" userId="cf657ea1-a02b-4814-a06c-e1a0458c92a1" providerId="ADAL" clId="{97CA9392-D2E8-4637-B2BB-A902ECCD7C7A}" dt="2024-02-14T17:03:40.133" v="802" actId="20577"/>
        <pc:sldMkLst>
          <pc:docMk/>
          <pc:sldMk cId="4103083225" sldId="366"/>
        </pc:sldMkLst>
        <pc:spChg chg="mod">
          <ac:chgData name="Chan Ee Hong" userId="cf657ea1-a02b-4814-a06c-e1a0458c92a1" providerId="ADAL" clId="{97CA9392-D2E8-4637-B2BB-A902ECCD7C7A}" dt="2024-02-14T17:03:40.133" v="802" actId="20577"/>
          <ac:spMkLst>
            <pc:docMk/>
            <pc:sldMk cId="4103083225" sldId="366"/>
            <ac:spMk id="5" creationId="{0BF03EC4-2099-1FBC-C627-8E1049412A0E}"/>
          </ac:spMkLst>
        </pc:spChg>
        <pc:spChg chg="add mod">
          <ac:chgData name="Chan Ee Hong" userId="cf657ea1-a02b-4814-a06c-e1a0458c92a1" providerId="ADAL" clId="{97CA9392-D2E8-4637-B2BB-A902ECCD7C7A}" dt="2024-02-14T17:02:38.650" v="793" actId="1076"/>
          <ac:spMkLst>
            <pc:docMk/>
            <pc:sldMk cId="4103083225" sldId="366"/>
            <ac:spMk id="6" creationId="{2CCAB039-3841-43B9-E026-A4BA65E9DB12}"/>
          </ac:spMkLst>
        </pc:spChg>
      </pc:sldChg>
      <pc:sldChg chg="modSp add mod ord">
        <pc:chgData name="Chan Ee Hong" userId="cf657ea1-a02b-4814-a06c-e1a0458c92a1" providerId="ADAL" clId="{97CA9392-D2E8-4637-B2BB-A902ECCD7C7A}" dt="2024-02-14T17:04:07.086" v="820" actId="20577"/>
        <pc:sldMkLst>
          <pc:docMk/>
          <pc:sldMk cId="3811938083" sldId="367"/>
        </pc:sldMkLst>
        <pc:spChg chg="mod">
          <ac:chgData name="Chan Ee Hong" userId="cf657ea1-a02b-4814-a06c-e1a0458c92a1" providerId="ADAL" clId="{97CA9392-D2E8-4637-B2BB-A902ECCD7C7A}" dt="2024-02-14T17:03:30.237" v="798" actId="20577"/>
          <ac:spMkLst>
            <pc:docMk/>
            <pc:sldMk cId="3811938083" sldId="367"/>
            <ac:spMk id="4" creationId="{C62D8C49-67D4-9A42-51DF-82A1690A7BEF}"/>
          </ac:spMkLst>
        </pc:spChg>
        <pc:spChg chg="mod">
          <ac:chgData name="Chan Ee Hong" userId="cf657ea1-a02b-4814-a06c-e1a0458c92a1" providerId="ADAL" clId="{97CA9392-D2E8-4637-B2BB-A902ECCD7C7A}" dt="2024-02-14T17:04:07.086" v="820" actId="20577"/>
          <ac:spMkLst>
            <pc:docMk/>
            <pc:sldMk cId="3811938083" sldId="367"/>
            <ac:spMk id="5" creationId="{A4C2258E-F566-E0A2-AC78-1E84DAD24344}"/>
          </ac:spMkLst>
        </pc:spChg>
      </pc:sldChg>
      <pc:sldChg chg="addSp modSp add">
        <pc:chgData name="Chan Ee Hong" userId="cf657ea1-a02b-4814-a06c-e1a0458c92a1" providerId="ADAL" clId="{97CA9392-D2E8-4637-B2BB-A902ECCD7C7A}" dt="2024-02-14T17:04:28.333" v="822"/>
        <pc:sldMkLst>
          <pc:docMk/>
          <pc:sldMk cId="3643997966" sldId="368"/>
        </pc:sldMkLst>
        <pc:spChg chg="add mod">
          <ac:chgData name="Chan Ee Hong" userId="cf657ea1-a02b-4814-a06c-e1a0458c92a1" providerId="ADAL" clId="{97CA9392-D2E8-4637-B2BB-A902ECCD7C7A}" dt="2024-02-14T17:04:28.333" v="822"/>
          <ac:spMkLst>
            <pc:docMk/>
            <pc:sldMk cId="3643997966" sldId="368"/>
            <ac:spMk id="2" creationId="{A7B39D30-1EAB-212B-4B27-E6FB09E9FA93}"/>
          </ac:spMkLst>
        </pc:spChg>
      </pc:sldChg>
      <pc:sldChg chg="addSp modSp add mod">
        <pc:chgData name="Chan Ee Hong" userId="cf657ea1-a02b-4814-a06c-e1a0458c92a1" providerId="ADAL" clId="{97CA9392-D2E8-4637-B2BB-A902ECCD7C7A}" dt="2024-02-14T17:07:41.535" v="882" actId="1076"/>
        <pc:sldMkLst>
          <pc:docMk/>
          <pc:sldMk cId="146490092" sldId="369"/>
        </pc:sldMkLst>
        <pc:spChg chg="add mod">
          <ac:chgData name="Chan Ee Hong" userId="cf657ea1-a02b-4814-a06c-e1a0458c92a1" providerId="ADAL" clId="{97CA9392-D2E8-4637-B2BB-A902ECCD7C7A}" dt="2024-02-14T17:05:29.498" v="846" actId="20577"/>
          <ac:spMkLst>
            <pc:docMk/>
            <pc:sldMk cId="146490092" sldId="369"/>
            <ac:spMk id="3" creationId="{FFC4A1F8-6FF7-F237-33EF-C3D12BED7CE0}"/>
          </ac:spMkLst>
        </pc:spChg>
        <pc:spChg chg="add mod">
          <ac:chgData name="Chan Ee Hong" userId="cf657ea1-a02b-4814-a06c-e1a0458c92a1" providerId="ADAL" clId="{97CA9392-D2E8-4637-B2BB-A902ECCD7C7A}" dt="2024-02-14T17:07:41.535" v="882" actId="1076"/>
          <ac:spMkLst>
            <pc:docMk/>
            <pc:sldMk cId="146490092" sldId="369"/>
            <ac:spMk id="6" creationId="{DBF84E9A-13F3-C9AD-E532-B887D68A2922}"/>
          </ac:spMkLst>
        </pc:spChg>
      </pc:sldChg>
      <pc:sldChg chg="addSp modSp add mod">
        <pc:chgData name="Chan Ee Hong" userId="cf657ea1-a02b-4814-a06c-e1a0458c92a1" providerId="ADAL" clId="{97CA9392-D2E8-4637-B2BB-A902ECCD7C7A}" dt="2024-02-14T17:14:26.999" v="1052" actId="207"/>
        <pc:sldMkLst>
          <pc:docMk/>
          <pc:sldMk cId="2760790593" sldId="370"/>
        </pc:sldMkLst>
        <pc:spChg chg="add mod">
          <ac:chgData name="Chan Ee Hong" userId="cf657ea1-a02b-4814-a06c-e1a0458c92a1" providerId="ADAL" clId="{97CA9392-D2E8-4637-B2BB-A902ECCD7C7A}" dt="2024-02-14T17:14:23.505" v="1050" actId="1076"/>
          <ac:spMkLst>
            <pc:docMk/>
            <pc:sldMk cId="2760790593" sldId="370"/>
            <ac:spMk id="7" creationId="{1D379111-052B-CF16-8736-F566C9171A7E}"/>
          </ac:spMkLst>
        </pc:spChg>
        <pc:spChg chg="add mod">
          <ac:chgData name="Chan Ee Hong" userId="cf657ea1-a02b-4814-a06c-e1a0458c92a1" providerId="ADAL" clId="{97CA9392-D2E8-4637-B2BB-A902ECCD7C7A}" dt="2024-02-14T17:14:26.999" v="1052" actId="207"/>
          <ac:spMkLst>
            <pc:docMk/>
            <pc:sldMk cId="2760790593" sldId="370"/>
            <ac:spMk id="8" creationId="{B8FD9AFA-297D-D566-3199-509636F01D25}"/>
          </ac:spMkLst>
        </pc:spChg>
      </pc:sldChg>
      <pc:sldChg chg="addSp modSp add mod">
        <pc:chgData name="Chan Ee Hong" userId="cf657ea1-a02b-4814-a06c-e1a0458c92a1" providerId="ADAL" clId="{97CA9392-D2E8-4637-B2BB-A902ECCD7C7A}" dt="2024-02-14T17:17:25.021" v="1147" actId="167"/>
        <pc:sldMkLst>
          <pc:docMk/>
          <pc:sldMk cId="341504823" sldId="371"/>
        </pc:sldMkLst>
        <pc:spChg chg="mod">
          <ac:chgData name="Chan Ee Hong" userId="cf657ea1-a02b-4814-a06c-e1a0458c92a1" providerId="ADAL" clId="{97CA9392-D2E8-4637-B2BB-A902ECCD7C7A}" dt="2024-02-14T17:17:11.126" v="1143" actId="13926"/>
          <ac:spMkLst>
            <pc:docMk/>
            <pc:sldMk cId="341504823" sldId="371"/>
            <ac:spMk id="3" creationId="{22E3D783-F2FF-F16A-C11B-199A9C332807}"/>
          </ac:spMkLst>
        </pc:spChg>
        <pc:spChg chg="add mod ord">
          <ac:chgData name="Chan Ee Hong" userId="cf657ea1-a02b-4814-a06c-e1a0458c92a1" providerId="ADAL" clId="{97CA9392-D2E8-4637-B2BB-A902ECCD7C7A}" dt="2024-02-14T17:17:25.021" v="1147" actId="167"/>
          <ac:spMkLst>
            <pc:docMk/>
            <pc:sldMk cId="341504823" sldId="371"/>
            <ac:spMk id="4" creationId="{20BFDA65-BF67-9DD2-7378-7C295798290C}"/>
          </ac:spMkLst>
        </pc:spChg>
      </pc:sldChg>
      <pc:sldChg chg="modSp add mod">
        <pc:chgData name="Chan Ee Hong" userId="cf657ea1-a02b-4814-a06c-e1a0458c92a1" providerId="ADAL" clId="{97CA9392-D2E8-4637-B2BB-A902ECCD7C7A}" dt="2024-02-14T17:19:19.408" v="1214" actId="13926"/>
        <pc:sldMkLst>
          <pc:docMk/>
          <pc:sldMk cId="834387614" sldId="372"/>
        </pc:sldMkLst>
        <pc:spChg chg="mod">
          <ac:chgData name="Chan Ee Hong" userId="cf657ea1-a02b-4814-a06c-e1a0458c92a1" providerId="ADAL" clId="{97CA9392-D2E8-4637-B2BB-A902ECCD7C7A}" dt="2024-02-14T17:19:19.408" v="1214" actId="13926"/>
          <ac:spMkLst>
            <pc:docMk/>
            <pc:sldMk cId="834387614" sldId="372"/>
            <ac:spMk id="3" creationId="{0327174D-199B-6A63-CBA4-AEA7D22CFB50}"/>
          </ac:spMkLst>
        </pc:spChg>
      </pc:sldChg>
    </pc:docChg>
  </pc:docChgLst>
  <pc:docChgLst>
    <pc:chgData name="Chan Ee Hong" userId="cf657ea1-a02b-4814-a06c-e1a0458c92a1" providerId="ADAL" clId="{711C7E81-6D9B-47CB-81C5-C617A5D07CE0}"/>
    <pc:docChg chg="undo redo custSel addSld delSld modSld sldOrd">
      <pc:chgData name="Chan Ee Hong" userId="cf657ea1-a02b-4814-a06c-e1a0458c92a1" providerId="ADAL" clId="{711C7E81-6D9B-47CB-81C5-C617A5D07CE0}" dt="2024-03-21T05:19:24.149" v="1380" actId="1076"/>
      <pc:docMkLst>
        <pc:docMk/>
      </pc:docMkLst>
      <pc:sldChg chg="modSp mod">
        <pc:chgData name="Chan Ee Hong" userId="cf657ea1-a02b-4814-a06c-e1a0458c92a1" providerId="ADAL" clId="{711C7E81-6D9B-47CB-81C5-C617A5D07CE0}" dt="2024-03-14T07:25:43.304" v="1" actId="20577"/>
        <pc:sldMkLst>
          <pc:docMk/>
          <pc:sldMk cId="146283828" sldId="262"/>
        </pc:sldMkLst>
        <pc:spChg chg="mod">
          <ac:chgData name="Chan Ee Hong" userId="cf657ea1-a02b-4814-a06c-e1a0458c92a1" providerId="ADAL" clId="{711C7E81-6D9B-47CB-81C5-C617A5D07CE0}" dt="2024-03-14T07:25:43.304" v="1" actId="20577"/>
          <ac:spMkLst>
            <pc:docMk/>
            <pc:sldMk cId="146283828" sldId="262"/>
            <ac:spMk id="4" creationId="{CF4F3B78-C48B-A87D-EC60-4F7D0AECC530}"/>
          </ac:spMkLst>
        </pc:spChg>
      </pc:sldChg>
      <pc:sldChg chg="delSp modSp mod">
        <pc:chgData name="Chan Ee Hong" userId="cf657ea1-a02b-4814-a06c-e1a0458c92a1" providerId="ADAL" clId="{711C7E81-6D9B-47CB-81C5-C617A5D07CE0}" dt="2024-03-14T07:26:33.310" v="30" actId="20577"/>
        <pc:sldMkLst>
          <pc:docMk/>
          <pc:sldMk cId="2507090794" sldId="263"/>
        </pc:sldMkLst>
        <pc:spChg chg="mod">
          <ac:chgData name="Chan Ee Hong" userId="cf657ea1-a02b-4814-a06c-e1a0458c92a1" providerId="ADAL" clId="{711C7E81-6D9B-47CB-81C5-C617A5D07CE0}" dt="2024-03-14T07:26:33.310" v="30" actId="20577"/>
          <ac:spMkLst>
            <pc:docMk/>
            <pc:sldMk cId="2507090794" sldId="263"/>
            <ac:spMk id="5" creationId="{8B2438C4-BE2B-A426-4612-CB9A7002F02D}"/>
          </ac:spMkLst>
        </pc:spChg>
        <pc:graphicFrameChg chg="del">
          <ac:chgData name="Chan Ee Hong" userId="cf657ea1-a02b-4814-a06c-e1a0458c92a1" providerId="ADAL" clId="{711C7E81-6D9B-47CB-81C5-C617A5D07CE0}" dt="2024-03-14T07:26:25.646" v="20" actId="478"/>
          <ac:graphicFrameMkLst>
            <pc:docMk/>
            <pc:sldMk cId="2507090794" sldId="263"/>
            <ac:graphicFrameMk id="2" creationId="{57D4A5E7-A7A9-60FC-9059-F52D3FA0E3BF}"/>
          </ac:graphicFrameMkLst>
        </pc:graphicFrameChg>
      </pc:sldChg>
      <pc:sldChg chg="delSp modSp mod">
        <pc:chgData name="Chan Ee Hong" userId="cf657ea1-a02b-4814-a06c-e1a0458c92a1" providerId="ADAL" clId="{711C7E81-6D9B-47CB-81C5-C617A5D07CE0}" dt="2024-03-14T07:33:49.572" v="154" actId="20577"/>
        <pc:sldMkLst>
          <pc:docMk/>
          <pc:sldMk cId="2247778914" sldId="382"/>
        </pc:sldMkLst>
        <pc:spChg chg="del">
          <ac:chgData name="Chan Ee Hong" userId="cf657ea1-a02b-4814-a06c-e1a0458c92a1" providerId="ADAL" clId="{711C7E81-6D9B-47CB-81C5-C617A5D07CE0}" dt="2024-03-14T07:31:09.784" v="93" actId="478"/>
          <ac:spMkLst>
            <pc:docMk/>
            <pc:sldMk cId="2247778914" sldId="382"/>
            <ac:spMk id="2" creationId="{0801670D-FE84-EDBA-CD5B-8759136DA4BC}"/>
          </ac:spMkLst>
        </pc:spChg>
        <pc:spChg chg="del">
          <ac:chgData name="Chan Ee Hong" userId="cf657ea1-a02b-4814-a06c-e1a0458c92a1" providerId="ADAL" clId="{711C7E81-6D9B-47CB-81C5-C617A5D07CE0}" dt="2024-03-14T07:31:11.768" v="94" actId="478"/>
          <ac:spMkLst>
            <pc:docMk/>
            <pc:sldMk cId="2247778914" sldId="382"/>
            <ac:spMk id="3" creationId="{C25769C1-7133-8C04-8C97-6AB8C82C61B8}"/>
          </ac:spMkLst>
        </pc:spChg>
        <pc:spChg chg="mod">
          <ac:chgData name="Chan Ee Hong" userId="cf657ea1-a02b-4814-a06c-e1a0458c92a1" providerId="ADAL" clId="{711C7E81-6D9B-47CB-81C5-C617A5D07CE0}" dt="2024-03-14T07:33:49.572" v="154" actId="20577"/>
          <ac:spMkLst>
            <pc:docMk/>
            <pc:sldMk cId="2247778914" sldId="382"/>
            <ac:spMk id="4" creationId="{53CC85F8-D873-DEFD-43BC-3A71C5334174}"/>
          </ac:spMkLst>
        </pc:spChg>
        <pc:spChg chg="mod">
          <ac:chgData name="Chan Ee Hong" userId="cf657ea1-a02b-4814-a06c-e1a0458c92a1" providerId="ADAL" clId="{711C7E81-6D9B-47CB-81C5-C617A5D07CE0}" dt="2024-03-14T07:32:48.752" v="145"/>
          <ac:spMkLst>
            <pc:docMk/>
            <pc:sldMk cId="2247778914" sldId="382"/>
            <ac:spMk id="5" creationId="{FC2A85AD-25AF-AD18-5925-E98C0D52E73F}"/>
          </ac:spMkLst>
        </pc:spChg>
      </pc:sldChg>
      <pc:sldChg chg="addSp delSp modSp mod">
        <pc:chgData name="Chan Ee Hong" userId="cf657ea1-a02b-4814-a06c-e1a0458c92a1" providerId="ADAL" clId="{711C7E81-6D9B-47CB-81C5-C617A5D07CE0}" dt="2024-03-16T09:07:37.542" v="779" actId="1076"/>
        <pc:sldMkLst>
          <pc:docMk/>
          <pc:sldMk cId="2032781060" sldId="432"/>
        </pc:sldMkLst>
        <pc:spChg chg="mod">
          <ac:chgData name="Chan Ee Hong" userId="cf657ea1-a02b-4814-a06c-e1a0458c92a1" providerId="ADAL" clId="{711C7E81-6D9B-47CB-81C5-C617A5D07CE0}" dt="2024-03-16T09:07:31.678" v="777" actId="20577"/>
          <ac:spMkLst>
            <pc:docMk/>
            <pc:sldMk cId="2032781060" sldId="432"/>
            <ac:spMk id="4" creationId="{1CE211F7-3F5C-8008-E598-7AFB3EBDE644}"/>
          </ac:spMkLst>
        </pc:spChg>
        <pc:spChg chg="del">
          <ac:chgData name="Chan Ee Hong" userId="cf657ea1-a02b-4814-a06c-e1a0458c92a1" providerId="ADAL" clId="{711C7E81-6D9B-47CB-81C5-C617A5D07CE0}" dt="2024-03-16T09:07:05.263" v="736" actId="478"/>
          <ac:spMkLst>
            <pc:docMk/>
            <pc:sldMk cId="2032781060" sldId="432"/>
            <ac:spMk id="8" creationId="{4D7F28A4-7ED6-8E1A-3CE4-EB4794F565F1}"/>
          </ac:spMkLst>
        </pc:spChg>
        <pc:spChg chg="del">
          <ac:chgData name="Chan Ee Hong" userId="cf657ea1-a02b-4814-a06c-e1a0458c92a1" providerId="ADAL" clId="{711C7E81-6D9B-47CB-81C5-C617A5D07CE0}" dt="2024-03-16T09:07:01.975" v="734" actId="478"/>
          <ac:spMkLst>
            <pc:docMk/>
            <pc:sldMk cId="2032781060" sldId="432"/>
            <ac:spMk id="9" creationId="{8A036655-8459-3787-4F10-8678B8E2BB03}"/>
          </ac:spMkLst>
        </pc:spChg>
        <pc:picChg chg="del">
          <ac:chgData name="Chan Ee Hong" userId="cf657ea1-a02b-4814-a06c-e1a0458c92a1" providerId="ADAL" clId="{711C7E81-6D9B-47CB-81C5-C617A5D07CE0}" dt="2024-03-16T09:07:00.771" v="733" actId="478"/>
          <ac:picMkLst>
            <pc:docMk/>
            <pc:sldMk cId="2032781060" sldId="432"/>
            <ac:picMk id="3" creationId="{FBD497A0-92D3-177C-5BBD-9132A42B2F85}"/>
          </ac:picMkLst>
        </pc:picChg>
        <pc:picChg chg="add mod modCrop">
          <ac:chgData name="Chan Ee Hong" userId="cf657ea1-a02b-4814-a06c-e1a0458c92a1" providerId="ADAL" clId="{711C7E81-6D9B-47CB-81C5-C617A5D07CE0}" dt="2024-03-16T09:07:37.542" v="779" actId="1076"/>
          <ac:picMkLst>
            <pc:docMk/>
            <pc:sldMk cId="2032781060" sldId="432"/>
            <ac:picMk id="5" creationId="{B8B75611-C565-F1D8-A4F1-D15634D18A95}"/>
          </ac:picMkLst>
        </pc:picChg>
        <pc:picChg chg="del">
          <ac:chgData name="Chan Ee Hong" userId="cf657ea1-a02b-4814-a06c-e1a0458c92a1" providerId="ADAL" clId="{711C7E81-6D9B-47CB-81C5-C617A5D07CE0}" dt="2024-03-16T09:07:03.080" v="735" actId="478"/>
          <ac:picMkLst>
            <pc:docMk/>
            <pc:sldMk cId="2032781060" sldId="432"/>
            <ac:picMk id="6" creationId="{F4C64D88-5534-368B-CBB9-9707CEB03B87}"/>
          </ac:picMkLst>
        </pc:picChg>
      </pc:sldChg>
      <pc:sldChg chg="addSp delSp modSp mod">
        <pc:chgData name="Chan Ee Hong" userId="cf657ea1-a02b-4814-a06c-e1a0458c92a1" providerId="ADAL" clId="{711C7E81-6D9B-47CB-81C5-C617A5D07CE0}" dt="2024-03-16T09:35:46.267" v="1142" actId="1076"/>
        <pc:sldMkLst>
          <pc:docMk/>
          <pc:sldMk cId="1117414037" sldId="433"/>
        </pc:sldMkLst>
        <pc:spChg chg="mod">
          <ac:chgData name="Chan Ee Hong" userId="cf657ea1-a02b-4814-a06c-e1a0458c92a1" providerId="ADAL" clId="{711C7E81-6D9B-47CB-81C5-C617A5D07CE0}" dt="2024-03-16T09:35:12.020" v="1135" actId="20577"/>
          <ac:spMkLst>
            <pc:docMk/>
            <pc:sldMk cId="1117414037" sldId="433"/>
            <ac:spMk id="2" creationId="{46283426-2FCE-4E6B-65E8-EC8196BF9B70}"/>
          </ac:spMkLst>
        </pc:spChg>
        <pc:picChg chg="del">
          <ac:chgData name="Chan Ee Hong" userId="cf657ea1-a02b-4814-a06c-e1a0458c92a1" providerId="ADAL" clId="{711C7E81-6D9B-47CB-81C5-C617A5D07CE0}" dt="2024-03-16T09:35:13.559" v="1136" actId="478"/>
          <ac:picMkLst>
            <pc:docMk/>
            <pc:sldMk cId="1117414037" sldId="433"/>
            <ac:picMk id="4" creationId="{72DB87CD-2D38-7B45-787D-418B0DBA657B}"/>
          </ac:picMkLst>
        </pc:picChg>
        <pc:picChg chg="add mod modCrop">
          <ac:chgData name="Chan Ee Hong" userId="cf657ea1-a02b-4814-a06c-e1a0458c92a1" providerId="ADAL" clId="{711C7E81-6D9B-47CB-81C5-C617A5D07CE0}" dt="2024-03-16T09:35:46.267" v="1142" actId="1076"/>
          <ac:picMkLst>
            <pc:docMk/>
            <pc:sldMk cId="1117414037" sldId="433"/>
            <ac:picMk id="5" creationId="{7A2FBFAD-43AE-C96F-75E4-D9FD99BC9B50}"/>
          </ac:picMkLst>
        </pc:picChg>
      </pc:sldChg>
      <pc:sldChg chg="del">
        <pc:chgData name="Chan Ee Hong" userId="cf657ea1-a02b-4814-a06c-e1a0458c92a1" providerId="ADAL" clId="{711C7E81-6D9B-47CB-81C5-C617A5D07CE0}" dt="2024-03-14T07:31:05.299" v="91" actId="47"/>
        <pc:sldMkLst>
          <pc:docMk/>
          <pc:sldMk cId="2976116512" sldId="438"/>
        </pc:sldMkLst>
      </pc:sldChg>
      <pc:sldChg chg="del">
        <pc:chgData name="Chan Ee Hong" userId="cf657ea1-a02b-4814-a06c-e1a0458c92a1" providerId="ADAL" clId="{711C7E81-6D9B-47CB-81C5-C617A5D07CE0}" dt="2024-03-14T07:31:06.237" v="92" actId="47"/>
        <pc:sldMkLst>
          <pc:docMk/>
          <pc:sldMk cId="173728793" sldId="439"/>
        </pc:sldMkLst>
      </pc:sldChg>
      <pc:sldChg chg="modSp mod">
        <pc:chgData name="Chan Ee Hong" userId="cf657ea1-a02b-4814-a06c-e1a0458c92a1" providerId="ADAL" clId="{711C7E81-6D9B-47CB-81C5-C617A5D07CE0}" dt="2024-03-14T07:55:03.177" v="488" actId="20577"/>
        <pc:sldMkLst>
          <pc:docMk/>
          <pc:sldMk cId="75890521" sldId="440"/>
        </pc:sldMkLst>
        <pc:spChg chg="mod">
          <ac:chgData name="Chan Ee Hong" userId="cf657ea1-a02b-4814-a06c-e1a0458c92a1" providerId="ADAL" clId="{711C7E81-6D9B-47CB-81C5-C617A5D07CE0}" dt="2024-03-14T07:50:35.190" v="299" actId="20577"/>
          <ac:spMkLst>
            <pc:docMk/>
            <pc:sldMk cId="75890521" sldId="440"/>
            <ac:spMk id="4" creationId="{53CC85F8-D873-DEFD-43BC-3A71C5334174}"/>
          </ac:spMkLst>
        </pc:spChg>
        <pc:spChg chg="mod">
          <ac:chgData name="Chan Ee Hong" userId="cf657ea1-a02b-4814-a06c-e1a0458c92a1" providerId="ADAL" clId="{711C7E81-6D9B-47CB-81C5-C617A5D07CE0}" dt="2024-03-14T07:55:03.177" v="488" actId="20577"/>
          <ac:spMkLst>
            <pc:docMk/>
            <pc:sldMk cId="75890521" sldId="440"/>
            <ac:spMk id="5" creationId="{FC2A85AD-25AF-AD18-5925-E98C0D52E73F}"/>
          </ac:spMkLst>
        </pc:spChg>
      </pc:sldChg>
      <pc:sldChg chg="del">
        <pc:chgData name="Chan Ee Hong" userId="cf657ea1-a02b-4814-a06c-e1a0458c92a1" providerId="ADAL" clId="{711C7E81-6D9B-47CB-81C5-C617A5D07CE0}" dt="2024-03-16T09:00:56.953" v="731" actId="47"/>
        <pc:sldMkLst>
          <pc:docMk/>
          <pc:sldMk cId="3174153743" sldId="442"/>
        </pc:sldMkLst>
      </pc:sldChg>
      <pc:sldChg chg="del">
        <pc:chgData name="Chan Ee Hong" userId="cf657ea1-a02b-4814-a06c-e1a0458c92a1" providerId="ADAL" clId="{711C7E81-6D9B-47CB-81C5-C617A5D07CE0}" dt="2024-03-16T09:00:56.953" v="731" actId="47"/>
        <pc:sldMkLst>
          <pc:docMk/>
          <pc:sldMk cId="3915940710" sldId="443"/>
        </pc:sldMkLst>
      </pc:sldChg>
      <pc:sldChg chg="del">
        <pc:chgData name="Chan Ee Hong" userId="cf657ea1-a02b-4814-a06c-e1a0458c92a1" providerId="ADAL" clId="{711C7E81-6D9B-47CB-81C5-C617A5D07CE0}" dt="2024-03-16T09:00:56.953" v="731" actId="47"/>
        <pc:sldMkLst>
          <pc:docMk/>
          <pc:sldMk cId="1265431580" sldId="444"/>
        </pc:sldMkLst>
      </pc:sldChg>
      <pc:sldChg chg="del">
        <pc:chgData name="Chan Ee Hong" userId="cf657ea1-a02b-4814-a06c-e1a0458c92a1" providerId="ADAL" clId="{711C7E81-6D9B-47CB-81C5-C617A5D07CE0}" dt="2024-03-16T09:00:56.953" v="731" actId="47"/>
        <pc:sldMkLst>
          <pc:docMk/>
          <pc:sldMk cId="4018353003" sldId="445"/>
        </pc:sldMkLst>
      </pc:sldChg>
      <pc:sldChg chg="del">
        <pc:chgData name="Chan Ee Hong" userId="cf657ea1-a02b-4814-a06c-e1a0458c92a1" providerId="ADAL" clId="{711C7E81-6D9B-47CB-81C5-C617A5D07CE0}" dt="2024-03-16T09:00:56.953" v="731" actId="47"/>
        <pc:sldMkLst>
          <pc:docMk/>
          <pc:sldMk cId="2019874792" sldId="446"/>
        </pc:sldMkLst>
      </pc:sldChg>
      <pc:sldChg chg="addSp delSp modSp mod">
        <pc:chgData name="Chan Ee Hong" userId="cf657ea1-a02b-4814-a06c-e1a0458c92a1" providerId="ADAL" clId="{711C7E81-6D9B-47CB-81C5-C617A5D07CE0}" dt="2024-03-16T09:19:05.780" v="823" actId="20577"/>
        <pc:sldMkLst>
          <pc:docMk/>
          <pc:sldMk cId="84021233" sldId="447"/>
        </pc:sldMkLst>
        <pc:spChg chg="mod">
          <ac:chgData name="Chan Ee Hong" userId="cf657ea1-a02b-4814-a06c-e1a0458c92a1" providerId="ADAL" clId="{711C7E81-6D9B-47CB-81C5-C617A5D07CE0}" dt="2024-03-16T09:19:05.780" v="823" actId="20577"/>
          <ac:spMkLst>
            <pc:docMk/>
            <pc:sldMk cId="84021233" sldId="447"/>
            <ac:spMk id="4" creationId="{1CE211F7-3F5C-8008-E598-7AFB3EBDE644}"/>
          </ac:spMkLst>
        </pc:spChg>
        <pc:spChg chg="del">
          <ac:chgData name="Chan Ee Hong" userId="cf657ea1-a02b-4814-a06c-e1a0458c92a1" providerId="ADAL" clId="{711C7E81-6D9B-47CB-81C5-C617A5D07CE0}" dt="2024-03-16T09:14:46.777" v="797" actId="478"/>
          <ac:spMkLst>
            <pc:docMk/>
            <pc:sldMk cId="84021233" sldId="447"/>
            <ac:spMk id="8" creationId="{4D7F28A4-7ED6-8E1A-3CE4-EB4794F565F1}"/>
          </ac:spMkLst>
        </pc:spChg>
        <pc:spChg chg="del">
          <ac:chgData name="Chan Ee Hong" userId="cf657ea1-a02b-4814-a06c-e1a0458c92a1" providerId="ADAL" clId="{711C7E81-6D9B-47CB-81C5-C617A5D07CE0}" dt="2024-03-16T09:14:46.777" v="797" actId="478"/>
          <ac:spMkLst>
            <pc:docMk/>
            <pc:sldMk cId="84021233" sldId="447"/>
            <ac:spMk id="9" creationId="{8A036655-8459-3787-4F10-8678B8E2BB03}"/>
          </ac:spMkLst>
        </pc:spChg>
        <pc:picChg chg="add mod modCrop">
          <ac:chgData name="Chan Ee Hong" userId="cf657ea1-a02b-4814-a06c-e1a0458c92a1" providerId="ADAL" clId="{711C7E81-6D9B-47CB-81C5-C617A5D07CE0}" dt="2024-03-16T09:18:51.795" v="812" actId="1076"/>
          <ac:picMkLst>
            <pc:docMk/>
            <pc:sldMk cId="84021233" sldId="447"/>
            <ac:picMk id="3" creationId="{85A76AA7-5E3A-22B9-C9F9-C477D8407A71}"/>
          </ac:picMkLst>
        </pc:picChg>
        <pc:picChg chg="del">
          <ac:chgData name="Chan Ee Hong" userId="cf657ea1-a02b-4814-a06c-e1a0458c92a1" providerId="ADAL" clId="{711C7E81-6D9B-47CB-81C5-C617A5D07CE0}" dt="2024-03-16T09:14:46.777" v="797" actId="478"/>
          <ac:picMkLst>
            <pc:docMk/>
            <pc:sldMk cId="84021233" sldId="447"/>
            <ac:picMk id="5" creationId="{C821E4F2-0398-C36A-3F5F-8E740E4552BD}"/>
          </ac:picMkLst>
        </pc:picChg>
        <pc:picChg chg="del">
          <ac:chgData name="Chan Ee Hong" userId="cf657ea1-a02b-4814-a06c-e1a0458c92a1" providerId="ADAL" clId="{711C7E81-6D9B-47CB-81C5-C617A5D07CE0}" dt="2024-03-16T09:14:46.777" v="797" actId="478"/>
          <ac:picMkLst>
            <pc:docMk/>
            <pc:sldMk cId="84021233" sldId="447"/>
            <ac:picMk id="10" creationId="{59A021B9-3A54-ED58-DBFB-B59153ADB8D3}"/>
          </ac:picMkLst>
        </pc:picChg>
      </pc:sldChg>
      <pc:sldChg chg="del">
        <pc:chgData name="Chan Ee Hong" userId="cf657ea1-a02b-4814-a06c-e1a0458c92a1" providerId="ADAL" clId="{711C7E81-6D9B-47CB-81C5-C617A5D07CE0}" dt="2024-03-16T09:20:57.481" v="839" actId="47"/>
        <pc:sldMkLst>
          <pc:docMk/>
          <pc:sldMk cId="2247013347" sldId="448"/>
        </pc:sldMkLst>
      </pc:sldChg>
      <pc:sldChg chg="addSp delSp modSp mod">
        <pc:chgData name="Chan Ee Hong" userId="cf657ea1-a02b-4814-a06c-e1a0458c92a1" providerId="ADAL" clId="{711C7E81-6D9B-47CB-81C5-C617A5D07CE0}" dt="2024-03-16T09:33:45.907" v="1110" actId="1076"/>
        <pc:sldMkLst>
          <pc:docMk/>
          <pc:sldMk cId="2634230865" sldId="449"/>
        </pc:sldMkLst>
        <pc:spChg chg="mod">
          <ac:chgData name="Chan Ee Hong" userId="cf657ea1-a02b-4814-a06c-e1a0458c92a1" providerId="ADAL" clId="{711C7E81-6D9B-47CB-81C5-C617A5D07CE0}" dt="2024-03-16T09:21:07.230" v="854" actId="20577"/>
          <ac:spMkLst>
            <pc:docMk/>
            <pc:sldMk cId="2634230865" sldId="449"/>
            <ac:spMk id="2" creationId="{DDD0EAB6-AC6E-669F-4676-7F0C85281618}"/>
          </ac:spMkLst>
        </pc:spChg>
        <pc:spChg chg="add mod">
          <ac:chgData name="Chan Ee Hong" userId="cf657ea1-a02b-4814-a06c-e1a0458c92a1" providerId="ADAL" clId="{711C7E81-6D9B-47CB-81C5-C617A5D07CE0}" dt="2024-03-16T09:33:45.907" v="1110" actId="1076"/>
          <ac:spMkLst>
            <pc:docMk/>
            <pc:sldMk cId="2634230865" sldId="449"/>
            <ac:spMk id="3" creationId="{EA2A6752-8C38-F8EE-A757-BC135BBDCA58}"/>
          </ac:spMkLst>
        </pc:spChg>
        <pc:spChg chg="add mod">
          <ac:chgData name="Chan Ee Hong" userId="cf657ea1-a02b-4814-a06c-e1a0458c92a1" providerId="ADAL" clId="{711C7E81-6D9B-47CB-81C5-C617A5D07CE0}" dt="2024-03-16T09:24:12.007" v="1023" actId="164"/>
          <ac:spMkLst>
            <pc:docMk/>
            <pc:sldMk cId="2634230865" sldId="449"/>
            <ac:spMk id="6" creationId="{DBB5C639-8E24-5DE7-42F5-34728BA244D3}"/>
          </ac:spMkLst>
        </pc:spChg>
        <pc:spChg chg="mod">
          <ac:chgData name="Chan Ee Hong" userId="cf657ea1-a02b-4814-a06c-e1a0458c92a1" providerId="ADAL" clId="{711C7E81-6D9B-47CB-81C5-C617A5D07CE0}" dt="2024-03-16T09:24:35.016" v="1031"/>
          <ac:spMkLst>
            <pc:docMk/>
            <pc:sldMk cId="2634230865" sldId="449"/>
            <ac:spMk id="10" creationId="{CD4998B8-0E8B-864F-03A9-1C96039769CB}"/>
          </ac:spMkLst>
        </pc:spChg>
        <pc:spChg chg="add del">
          <ac:chgData name="Chan Ee Hong" userId="cf657ea1-a02b-4814-a06c-e1a0458c92a1" providerId="ADAL" clId="{711C7E81-6D9B-47CB-81C5-C617A5D07CE0}" dt="2024-03-16T09:30:02.385" v="1066" actId="478"/>
          <ac:spMkLst>
            <pc:docMk/>
            <pc:sldMk cId="2634230865" sldId="449"/>
            <ac:spMk id="27" creationId="{6B2D0F7F-1F83-77A9-236F-44DC7E2192E6}"/>
          </ac:spMkLst>
        </pc:spChg>
        <pc:spChg chg="add mod">
          <ac:chgData name="Chan Ee Hong" userId="cf657ea1-a02b-4814-a06c-e1a0458c92a1" providerId="ADAL" clId="{711C7E81-6D9B-47CB-81C5-C617A5D07CE0}" dt="2024-03-16T09:33:45.907" v="1110" actId="1076"/>
          <ac:spMkLst>
            <pc:docMk/>
            <pc:sldMk cId="2634230865" sldId="449"/>
            <ac:spMk id="28" creationId="{5E7F430B-3A19-06E0-897E-5FB33E824D4C}"/>
          </ac:spMkLst>
        </pc:spChg>
        <pc:spChg chg="add mod">
          <ac:chgData name="Chan Ee Hong" userId="cf657ea1-a02b-4814-a06c-e1a0458c92a1" providerId="ADAL" clId="{711C7E81-6D9B-47CB-81C5-C617A5D07CE0}" dt="2024-03-16T09:33:45.907" v="1110" actId="1076"/>
          <ac:spMkLst>
            <pc:docMk/>
            <pc:sldMk cId="2634230865" sldId="449"/>
            <ac:spMk id="32" creationId="{54D1820D-8D6D-ADBE-2DE4-E33571159177}"/>
          </ac:spMkLst>
        </pc:spChg>
        <pc:spChg chg="add mod">
          <ac:chgData name="Chan Ee Hong" userId="cf657ea1-a02b-4814-a06c-e1a0458c92a1" providerId="ADAL" clId="{711C7E81-6D9B-47CB-81C5-C617A5D07CE0}" dt="2024-03-16T09:33:45.907" v="1110" actId="1076"/>
          <ac:spMkLst>
            <pc:docMk/>
            <pc:sldMk cId="2634230865" sldId="449"/>
            <ac:spMk id="36" creationId="{0854AB85-862E-B75A-F552-3A76C7716BE6}"/>
          </ac:spMkLst>
        </pc:spChg>
        <pc:spChg chg="add mod">
          <ac:chgData name="Chan Ee Hong" userId="cf657ea1-a02b-4814-a06c-e1a0458c92a1" providerId="ADAL" clId="{711C7E81-6D9B-47CB-81C5-C617A5D07CE0}" dt="2024-03-16T09:33:45.907" v="1110" actId="1076"/>
          <ac:spMkLst>
            <pc:docMk/>
            <pc:sldMk cId="2634230865" sldId="449"/>
            <ac:spMk id="38" creationId="{F0E0195D-F476-524F-34A1-5EEC17AF80F0}"/>
          </ac:spMkLst>
        </pc:spChg>
        <pc:grpChg chg="add mod">
          <ac:chgData name="Chan Ee Hong" userId="cf657ea1-a02b-4814-a06c-e1a0458c92a1" providerId="ADAL" clId="{711C7E81-6D9B-47CB-81C5-C617A5D07CE0}" dt="2024-03-16T09:33:45.907" v="1110" actId="1076"/>
          <ac:grpSpMkLst>
            <pc:docMk/>
            <pc:sldMk cId="2634230865" sldId="449"/>
            <ac:grpSpMk id="7" creationId="{4A5AD096-1FDC-9E9F-A179-D55682DE2200}"/>
          </ac:grpSpMkLst>
        </pc:grpChg>
        <pc:grpChg chg="add mod">
          <ac:chgData name="Chan Ee Hong" userId="cf657ea1-a02b-4814-a06c-e1a0458c92a1" providerId="ADAL" clId="{711C7E81-6D9B-47CB-81C5-C617A5D07CE0}" dt="2024-03-16T09:33:45.907" v="1110" actId="1076"/>
          <ac:grpSpMkLst>
            <pc:docMk/>
            <pc:sldMk cId="2634230865" sldId="449"/>
            <ac:grpSpMk id="8" creationId="{E730F750-8002-2ACF-49A6-0F0DF987DF05}"/>
          </ac:grpSpMkLst>
        </pc:grpChg>
        <pc:picChg chg="add mod modCrop">
          <ac:chgData name="Chan Ee Hong" userId="cf657ea1-a02b-4814-a06c-e1a0458c92a1" providerId="ADAL" clId="{711C7E81-6D9B-47CB-81C5-C617A5D07CE0}" dt="2024-03-16T09:24:12.007" v="1023" actId="164"/>
          <ac:picMkLst>
            <pc:docMk/>
            <pc:sldMk cId="2634230865" sldId="449"/>
            <ac:picMk id="4" creationId="{A83EAD88-792E-0EE0-BC0E-FF6FE5B60DFA}"/>
          </ac:picMkLst>
        </pc:picChg>
        <pc:picChg chg="del">
          <ac:chgData name="Chan Ee Hong" userId="cf657ea1-a02b-4814-a06c-e1a0458c92a1" providerId="ADAL" clId="{711C7E81-6D9B-47CB-81C5-C617A5D07CE0}" dt="2024-03-16T09:21:08.761" v="855" actId="478"/>
          <ac:picMkLst>
            <pc:docMk/>
            <pc:sldMk cId="2634230865" sldId="449"/>
            <ac:picMk id="5" creationId="{EAC2D366-6499-8132-BF63-E1576718EECA}"/>
          </ac:picMkLst>
        </pc:picChg>
        <pc:picChg chg="mod">
          <ac:chgData name="Chan Ee Hong" userId="cf657ea1-a02b-4814-a06c-e1a0458c92a1" providerId="ADAL" clId="{711C7E81-6D9B-47CB-81C5-C617A5D07CE0}" dt="2024-03-16T09:24:35.016" v="1031"/>
          <ac:picMkLst>
            <pc:docMk/>
            <pc:sldMk cId="2634230865" sldId="449"/>
            <ac:picMk id="9" creationId="{F0405D09-2FCA-D01C-9276-80C6B0023434}"/>
          </ac:picMkLst>
        </pc:picChg>
        <pc:cxnChg chg="add mod">
          <ac:chgData name="Chan Ee Hong" userId="cf657ea1-a02b-4814-a06c-e1a0458c92a1" providerId="ADAL" clId="{711C7E81-6D9B-47CB-81C5-C617A5D07CE0}" dt="2024-03-16T09:33:45.907" v="1110" actId="1076"/>
          <ac:cxnSpMkLst>
            <pc:docMk/>
            <pc:sldMk cId="2634230865" sldId="449"/>
            <ac:cxnSpMk id="12" creationId="{C68AB76B-3F7B-A5CB-BFE6-E78B7159C69D}"/>
          </ac:cxnSpMkLst>
        </pc:cxnChg>
        <pc:cxnChg chg="add del mod">
          <ac:chgData name="Chan Ee Hong" userId="cf657ea1-a02b-4814-a06c-e1a0458c92a1" providerId="ADAL" clId="{711C7E81-6D9B-47CB-81C5-C617A5D07CE0}" dt="2024-03-16T09:29:19.159" v="1060" actId="478"/>
          <ac:cxnSpMkLst>
            <pc:docMk/>
            <pc:sldMk cId="2634230865" sldId="449"/>
            <ac:cxnSpMk id="15" creationId="{C663FCAB-D6AC-2E6A-5F70-B4C65D1FD640}"/>
          </ac:cxnSpMkLst>
        </pc:cxnChg>
        <pc:cxnChg chg="add mod">
          <ac:chgData name="Chan Ee Hong" userId="cf657ea1-a02b-4814-a06c-e1a0458c92a1" providerId="ADAL" clId="{711C7E81-6D9B-47CB-81C5-C617A5D07CE0}" dt="2024-03-16T09:33:45.907" v="1110" actId="1076"/>
          <ac:cxnSpMkLst>
            <pc:docMk/>
            <pc:sldMk cId="2634230865" sldId="449"/>
            <ac:cxnSpMk id="16" creationId="{15B3A087-04F6-976F-0029-5BAF69B760DA}"/>
          </ac:cxnSpMkLst>
        </pc:cxnChg>
        <pc:cxnChg chg="add mod">
          <ac:chgData name="Chan Ee Hong" userId="cf657ea1-a02b-4814-a06c-e1a0458c92a1" providerId="ADAL" clId="{711C7E81-6D9B-47CB-81C5-C617A5D07CE0}" dt="2024-03-16T09:33:45.907" v="1110" actId="1076"/>
          <ac:cxnSpMkLst>
            <pc:docMk/>
            <pc:sldMk cId="2634230865" sldId="449"/>
            <ac:cxnSpMk id="17" creationId="{B851E999-BEFD-2FB4-2DF9-07883EBAEB10}"/>
          </ac:cxnSpMkLst>
        </pc:cxnChg>
        <pc:cxnChg chg="add mod">
          <ac:chgData name="Chan Ee Hong" userId="cf657ea1-a02b-4814-a06c-e1a0458c92a1" providerId="ADAL" clId="{711C7E81-6D9B-47CB-81C5-C617A5D07CE0}" dt="2024-03-16T09:33:45.907" v="1110" actId="1076"/>
          <ac:cxnSpMkLst>
            <pc:docMk/>
            <pc:sldMk cId="2634230865" sldId="449"/>
            <ac:cxnSpMk id="18" creationId="{C2C5309E-5DC4-1B4E-B474-E37D4A47654A}"/>
          </ac:cxnSpMkLst>
        </pc:cxnChg>
        <pc:cxnChg chg="add mod">
          <ac:chgData name="Chan Ee Hong" userId="cf657ea1-a02b-4814-a06c-e1a0458c92a1" providerId="ADAL" clId="{711C7E81-6D9B-47CB-81C5-C617A5D07CE0}" dt="2024-03-16T09:33:45.907" v="1110" actId="1076"/>
          <ac:cxnSpMkLst>
            <pc:docMk/>
            <pc:sldMk cId="2634230865" sldId="449"/>
            <ac:cxnSpMk id="20" creationId="{179FC687-C0B7-7841-8EC3-999B3C72CFF9}"/>
          </ac:cxnSpMkLst>
        </pc:cxnChg>
        <pc:cxnChg chg="add mod">
          <ac:chgData name="Chan Ee Hong" userId="cf657ea1-a02b-4814-a06c-e1a0458c92a1" providerId="ADAL" clId="{711C7E81-6D9B-47CB-81C5-C617A5D07CE0}" dt="2024-03-16T09:33:45.907" v="1110" actId="1076"/>
          <ac:cxnSpMkLst>
            <pc:docMk/>
            <pc:sldMk cId="2634230865" sldId="449"/>
            <ac:cxnSpMk id="22" creationId="{02075053-9633-60F4-0FDF-8F306A758173}"/>
          </ac:cxnSpMkLst>
        </pc:cxnChg>
        <pc:cxnChg chg="add del mod">
          <ac:chgData name="Chan Ee Hong" userId="cf657ea1-a02b-4814-a06c-e1a0458c92a1" providerId="ADAL" clId="{711C7E81-6D9B-47CB-81C5-C617A5D07CE0}" dt="2024-03-16T09:29:37.761" v="1064" actId="478"/>
          <ac:cxnSpMkLst>
            <pc:docMk/>
            <pc:sldMk cId="2634230865" sldId="449"/>
            <ac:cxnSpMk id="24" creationId="{41601719-ED62-ACA2-C102-244097FF53D0}"/>
          </ac:cxnSpMkLst>
        </pc:cxnChg>
        <pc:cxnChg chg="add mod">
          <ac:chgData name="Chan Ee Hong" userId="cf657ea1-a02b-4814-a06c-e1a0458c92a1" providerId="ADAL" clId="{711C7E81-6D9B-47CB-81C5-C617A5D07CE0}" dt="2024-03-16T09:33:45.907" v="1110" actId="1076"/>
          <ac:cxnSpMkLst>
            <pc:docMk/>
            <pc:sldMk cId="2634230865" sldId="449"/>
            <ac:cxnSpMk id="30" creationId="{253A9933-26D1-8C34-9843-D4A819A9681A}"/>
          </ac:cxnSpMkLst>
        </pc:cxnChg>
        <pc:cxnChg chg="add mod">
          <ac:chgData name="Chan Ee Hong" userId="cf657ea1-a02b-4814-a06c-e1a0458c92a1" providerId="ADAL" clId="{711C7E81-6D9B-47CB-81C5-C617A5D07CE0}" dt="2024-03-16T09:33:45.907" v="1110" actId="1076"/>
          <ac:cxnSpMkLst>
            <pc:docMk/>
            <pc:sldMk cId="2634230865" sldId="449"/>
            <ac:cxnSpMk id="33" creationId="{A671ED27-A80B-4E1A-C00F-EF46D6CD25CC}"/>
          </ac:cxnSpMkLst>
        </pc:cxnChg>
        <pc:cxnChg chg="add mod">
          <ac:chgData name="Chan Ee Hong" userId="cf657ea1-a02b-4814-a06c-e1a0458c92a1" providerId="ADAL" clId="{711C7E81-6D9B-47CB-81C5-C617A5D07CE0}" dt="2024-03-16T09:33:45.907" v="1110" actId="1076"/>
          <ac:cxnSpMkLst>
            <pc:docMk/>
            <pc:sldMk cId="2634230865" sldId="449"/>
            <ac:cxnSpMk id="37" creationId="{B9075FEB-C5F8-7F26-5E97-F3C95C9522DA}"/>
          </ac:cxnSpMkLst>
        </pc:cxnChg>
      </pc:sldChg>
      <pc:sldChg chg="del">
        <pc:chgData name="Chan Ee Hong" userId="cf657ea1-a02b-4814-a06c-e1a0458c92a1" providerId="ADAL" clId="{711C7E81-6D9B-47CB-81C5-C617A5D07CE0}" dt="2024-03-16T09:37:42.505" v="1164" actId="47"/>
        <pc:sldMkLst>
          <pc:docMk/>
          <pc:sldMk cId="1553738749" sldId="450"/>
        </pc:sldMkLst>
      </pc:sldChg>
      <pc:sldChg chg="addSp modSp add mod">
        <pc:chgData name="Chan Ee Hong" userId="cf657ea1-a02b-4814-a06c-e1a0458c92a1" providerId="ADAL" clId="{711C7E81-6D9B-47CB-81C5-C617A5D07CE0}" dt="2024-03-14T07:29:06.015" v="90" actId="14100"/>
        <pc:sldMkLst>
          <pc:docMk/>
          <pc:sldMk cId="3082928963" sldId="451"/>
        </pc:sldMkLst>
        <pc:spChg chg="add mod ord">
          <ac:chgData name="Chan Ee Hong" userId="cf657ea1-a02b-4814-a06c-e1a0458c92a1" providerId="ADAL" clId="{711C7E81-6D9B-47CB-81C5-C617A5D07CE0}" dt="2024-03-14T07:29:06.015" v="90" actId="14100"/>
          <ac:spMkLst>
            <pc:docMk/>
            <pc:sldMk cId="3082928963" sldId="451"/>
            <ac:spMk id="2" creationId="{46D4ABB9-E2BF-4994-4D02-6D9E299632DE}"/>
          </ac:spMkLst>
        </pc:spChg>
        <pc:spChg chg="mod">
          <ac:chgData name="Chan Ee Hong" userId="cf657ea1-a02b-4814-a06c-e1a0458c92a1" providerId="ADAL" clId="{711C7E81-6D9B-47CB-81C5-C617A5D07CE0}" dt="2024-03-14T07:28:07.728" v="86" actId="20577"/>
          <ac:spMkLst>
            <pc:docMk/>
            <pc:sldMk cId="3082928963" sldId="451"/>
            <ac:spMk id="5" creationId="{8B2438C4-BE2B-A426-4612-CB9A7002F02D}"/>
          </ac:spMkLst>
        </pc:spChg>
      </pc:sldChg>
      <pc:sldChg chg="addSp modSp add mod">
        <pc:chgData name="Chan Ee Hong" userId="cf657ea1-a02b-4814-a06c-e1a0458c92a1" providerId="ADAL" clId="{711C7E81-6D9B-47CB-81C5-C617A5D07CE0}" dt="2024-03-14T07:39:18.463" v="234" actId="14100"/>
        <pc:sldMkLst>
          <pc:docMk/>
          <pc:sldMk cId="2535251050" sldId="452"/>
        </pc:sldMkLst>
        <pc:spChg chg="mod">
          <ac:chgData name="Chan Ee Hong" userId="cf657ea1-a02b-4814-a06c-e1a0458c92a1" providerId="ADAL" clId="{711C7E81-6D9B-47CB-81C5-C617A5D07CE0}" dt="2024-03-14T07:34:15.598" v="158" actId="20577"/>
          <ac:spMkLst>
            <pc:docMk/>
            <pc:sldMk cId="2535251050" sldId="452"/>
            <ac:spMk id="5" creationId="{FC2A85AD-25AF-AD18-5925-E98C0D52E73F}"/>
          </ac:spMkLst>
        </pc:spChg>
        <pc:spChg chg="add mod">
          <ac:chgData name="Chan Ee Hong" userId="cf657ea1-a02b-4814-a06c-e1a0458c92a1" providerId="ADAL" clId="{711C7E81-6D9B-47CB-81C5-C617A5D07CE0}" dt="2024-03-14T07:35:22.861" v="189" actId="1076"/>
          <ac:spMkLst>
            <pc:docMk/>
            <pc:sldMk cId="2535251050" sldId="452"/>
            <ac:spMk id="8" creationId="{5975AB4A-7CBE-EE0E-5ADD-FCA83275F092}"/>
          </ac:spMkLst>
        </pc:spChg>
        <pc:spChg chg="add mod">
          <ac:chgData name="Chan Ee Hong" userId="cf657ea1-a02b-4814-a06c-e1a0458c92a1" providerId="ADAL" clId="{711C7E81-6D9B-47CB-81C5-C617A5D07CE0}" dt="2024-03-14T07:35:47.340" v="230" actId="20577"/>
          <ac:spMkLst>
            <pc:docMk/>
            <pc:sldMk cId="2535251050" sldId="452"/>
            <ac:spMk id="10" creationId="{ADD77E4F-6AC2-0C36-2C50-B8EFBF9C5A57}"/>
          </ac:spMkLst>
        </pc:spChg>
        <pc:spChg chg="add mod ord">
          <ac:chgData name="Chan Ee Hong" userId="cf657ea1-a02b-4814-a06c-e1a0458c92a1" providerId="ADAL" clId="{711C7E81-6D9B-47CB-81C5-C617A5D07CE0}" dt="2024-03-14T07:39:18.463" v="234" actId="14100"/>
          <ac:spMkLst>
            <pc:docMk/>
            <pc:sldMk cId="2535251050" sldId="452"/>
            <ac:spMk id="13" creationId="{1B727203-69D3-3ACE-F475-FBC7FE2541CD}"/>
          </ac:spMkLst>
        </pc:spChg>
        <pc:picChg chg="add mod modCrop">
          <ac:chgData name="Chan Ee Hong" userId="cf657ea1-a02b-4814-a06c-e1a0458c92a1" providerId="ADAL" clId="{711C7E81-6D9B-47CB-81C5-C617A5D07CE0}" dt="2024-03-14T07:35:26.126" v="192" actId="1076"/>
          <ac:picMkLst>
            <pc:docMk/>
            <pc:sldMk cId="2535251050" sldId="452"/>
            <ac:picMk id="3" creationId="{CF3CDA57-FA9A-6FC5-55E1-6116ED6AACFD}"/>
          </ac:picMkLst>
        </pc:picChg>
        <pc:cxnChg chg="add mod">
          <ac:chgData name="Chan Ee Hong" userId="cf657ea1-a02b-4814-a06c-e1a0458c92a1" providerId="ADAL" clId="{711C7E81-6D9B-47CB-81C5-C617A5D07CE0}" dt="2024-03-14T07:35:08.772" v="167" actId="1582"/>
          <ac:cxnSpMkLst>
            <pc:docMk/>
            <pc:sldMk cId="2535251050" sldId="452"/>
            <ac:cxnSpMk id="7" creationId="{BBEF37A2-5DF3-51A0-DC2F-03416CC9CFB0}"/>
          </ac:cxnSpMkLst>
        </pc:cxnChg>
        <pc:cxnChg chg="add mod">
          <ac:chgData name="Chan Ee Hong" userId="cf657ea1-a02b-4814-a06c-e1a0458c92a1" providerId="ADAL" clId="{711C7E81-6D9B-47CB-81C5-C617A5D07CE0}" dt="2024-03-14T07:35:35.476" v="195" actId="14100"/>
          <ac:cxnSpMkLst>
            <pc:docMk/>
            <pc:sldMk cId="2535251050" sldId="452"/>
            <ac:cxnSpMk id="9" creationId="{F002775D-C557-A15A-4E68-011FBE1434A0}"/>
          </ac:cxnSpMkLst>
        </pc:cxnChg>
      </pc:sldChg>
      <pc:sldChg chg="addSp delSp modSp add mod">
        <pc:chgData name="Chan Ee Hong" userId="cf657ea1-a02b-4814-a06c-e1a0458c92a1" providerId="ADAL" clId="{711C7E81-6D9B-47CB-81C5-C617A5D07CE0}" dt="2024-03-14T07:45:05.865" v="256" actId="14100"/>
        <pc:sldMkLst>
          <pc:docMk/>
          <pc:sldMk cId="2479783724" sldId="453"/>
        </pc:sldMkLst>
        <pc:spChg chg="mod">
          <ac:chgData name="Chan Ee Hong" userId="cf657ea1-a02b-4814-a06c-e1a0458c92a1" providerId="ADAL" clId="{711C7E81-6D9B-47CB-81C5-C617A5D07CE0}" dt="2024-03-14T07:44:45.975" v="250" actId="14100"/>
          <ac:spMkLst>
            <pc:docMk/>
            <pc:sldMk cId="2479783724" sldId="453"/>
            <ac:spMk id="5" creationId="{FC2A85AD-25AF-AD18-5925-E98C0D52E73F}"/>
          </ac:spMkLst>
        </pc:spChg>
        <pc:spChg chg="del">
          <ac:chgData name="Chan Ee Hong" userId="cf657ea1-a02b-4814-a06c-e1a0458c92a1" providerId="ADAL" clId="{711C7E81-6D9B-47CB-81C5-C617A5D07CE0}" dt="2024-03-14T07:44:08.651" v="241" actId="478"/>
          <ac:spMkLst>
            <pc:docMk/>
            <pc:sldMk cId="2479783724" sldId="453"/>
            <ac:spMk id="8" creationId="{5975AB4A-7CBE-EE0E-5ADD-FCA83275F092}"/>
          </ac:spMkLst>
        </pc:spChg>
        <pc:spChg chg="del">
          <ac:chgData name="Chan Ee Hong" userId="cf657ea1-a02b-4814-a06c-e1a0458c92a1" providerId="ADAL" clId="{711C7E81-6D9B-47CB-81C5-C617A5D07CE0}" dt="2024-03-14T07:44:08.651" v="241" actId="478"/>
          <ac:spMkLst>
            <pc:docMk/>
            <pc:sldMk cId="2479783724" sldId="453"/>
            <ac:spMk id="10" creationId="{ADD77E4F-6AC2-0C36-2C50-B8EFBF9C5A57}"/>
          </ac:spMkLst>
        </pc:spChg>
        <pc:spChg chg="add del mod">
          <ac:chgData name="Chan Ee Hong" userId="cf657ea1-a02b-4814-a06c-e1a0458c92a1" providerId="ADAL" clId="{711C7E81-6D9B-47CB-81C5-C617A5D07CE0}" dt="2024-03-14T07:44:04.479" v="240" actId="478"/>
          <ac:spMkLst>
            <pc:docMk/>
            <pc:sldMk cId="2479783724" sldId="453"/>
            <ac:spMk id="11" creationId="{7F478F60-5BDE-942B-6CF9-606A91594FEE}"/>
          </ac:spMkLst>
        </pc:spChg>
        <pc:spChg chg="mod">
          <ac:chgData name="Chan Ee Hong" userId="cf657ea1-a02b-4814-a06c-e1a0458c92a1" providerId="ADAL" clId="{711C7E81-6D9B-47CB-81C5-C617A5D07CE0}" dt="2024-03-14T07:45:05.865" v="256" actId="14100"/>
          <ac:spMkLst>
            <pc:docMk/>
            <pc:sldMk cId="2479783724" sldId="453"/>
            <ac:spMk id="13" creationId="{1B727203-69D3-3ACE-F475-FBC7FE2541CD}"/>
          </ac:spMkLst>
        </pc:spChg>
        <pc:spChg chg="add del mod">
          <ac:chgData name="Chan Ee Hong" userId="cf657ea1-a02b-4814-a06c-e1a0458c92a1" providerId="ADAL" clId="{711C7E81-6D9B-47CB-81C5-C617A5D07CE0}" dt="2024-03-14T07:44:04.479" v="240" actId="478"/>
          <ac:spMkLst>
            <pc:docMk/>
            <pc:sldMk cId="2479783724" sldId="453"/>
            <ac:spMk id="14" creationId="{9795305A-BC22-7350-AB01-6CCEF4C05003}"/>
          </ac:spMkLst>
        </pc:spChg>
        <pc:picChg chg="del">
          <ac:chgData name="Chan Ee Hong" userId="cf657ea1-a02b-4814-a06c-e1a0458c92a1" providerId="ADAL" clId="{711C7E81-6D9B-47CB-81C5-C617A5D07CE0}" dt="2024-03-14T07:43:53.260" v="236" actId="478"/>
          <ac:picMkLst>
            <pc:docMk/>
            <pc:sldMk cId="2479783724" sldId="453"/>
            <ac:picMk id="3" creationId="{CF3CDA57-FA9A-6FC5-55E1-6116ED6AACFD}"/>
          </ac:picMkLst>
        </pc:picChg>
        <pc:picChg chg="add mod">
          <ac:chgData name="Chan Ee Hong" userId="cf657ea1-a02b-4814-a06c-e1a0458c92a1" providerId="ADAL" clId="{711C7E81-6D9B-47CB-81C5-C617A5D07CE0}" dt="2024-03-14T07:44:57.522" v="254" actId="1076"/>
          <ac:picMkLst>
            <pc:docMk/>
            <pc:sldMk cId="2479783724" sldId="453"/>
            <ac:picMk id="6" creationId="{FA65C17F-6325-9855-98B9-5B7642A7189E}"/>
          </ac:picMkLst>
        </pc:picChg>
        <pc:cxnChg chg="del">
          <ac:chgData name="Chan Ee Hong" userId="cf657ea1-a02b-4814-a06c-e1a0458c92a1" providerId="ADAL" clId="{711C7E81-6D9B-47CB-81C5-C617A5D07CE0}" dt="2024-03-14T07:44:08.651" v="241" actId="478"/>
          <ac:cxnSpMkLst>
            <pc:docMk/>
            <pc:sldMk cId="2479783724" sldId="453"/>
            <ac:cxnSpMk id="7" creationId="{BBEF37A2-5DF3-51A0-DC2F-03416CC9CFB0}"/>
          </ac:cxnSpMkLst>
        </pc:cxnChg>
        <pc:cxnChg chg="del">
          <ac:chgData name="Chan Ee Hong" userId="cf657ea1-a02b-4814-a06c-e1a0458c92a1" providerId="ADAL" clId="{711C7E81-6D9B-47CB-81C5-C617A5D07CE0}" dt="2024-03-14T07:44:08.651" v="241" actId="478"/>
          <ac:cxnSpMkLst>
            <pc:docMk/>
            <pc:sldMk cId="2479783724" sldId="453"/>
            <ac:cxnSpMk id="9" creationId="{F002775D-C557-A15A-4E68-011FBE1434A0}"/>
          </ac:cxnSpMkLst>
        </pc:cxnChg>
        <pc:cxnChg chg="add del mod">
          <ac:chgData name="Chan Ee Hong" userId="cf657ea1-a02b-4814-a06c-e1a0458c92a1" providerId="ADAL" clId="{711C7E81-6D9B-47CB-81C5-C617A5D07CE0}" dt="2024-03-14T07:44:04.479" v="240" actId="478"/>
          <ac:cxnSpMkLst>
            <pc:docMk/>
            <pc:sldMk cId="2479783724" sldId="453"/>
            <ac:cxnSpMk id="12" creationId="{D1750D61-D96B-2228-75B9-7C5ED57EC9F7}"/>
          </ac:cxnSpMkLst>
        </pc:cxnChg>
      </pc:sldChg>
      <pc:sldChg chg="addSp delSp modSp add mod">
        <pc:chgData name="Chan Ee Hong" userId="cf657ea1-a02b-4814-a06c-e1a0458c92a1" providerId="ADAL" clId="{711C7E81-6D9B-47CB-81C5-C617A5D07CE0}" dt="2024-03-14T07:49:52.504" v="297" actId="1076"/>
        <pc:sldMkLst>
          <pc:docMk/>
          <pc:sldMk cId="3544977121" sldId="454"/>
        </pc:sldMkLst>
        <pc:spChg chg="mod">
          <ac:chgData name="Chan Ee Hong" userId="cf657ea1-a02b-4814-a06c-e1a0458c92a1" providerId="ADAL" clId="{711C7E81-6D9B-47CB-81C5-C617A5D07CE0}" dt="2024-03-14T07:45:33.568" v="261"/>
          <ac:spMkLst>
            <pc:docMk/>
            <pc:sldMk cId="3544977121" sldId="454"/>
            <ac:spMk id="5" creationId="{FC2A85AD-25AF-AD18-5925-E98C0D52E73F}"/>
          </ac:spMkLst>
        </pc:spChg>
        <pc:spChg chg="add mod">
          <ac:chgData name="Chan Ee Hong" userId="cf657ea1-a02b-4814-a06c-e1a0458c92a1" providerId="ADAL" clId="{711C7E81-6D9B-47CB-81C5-C617A5D07CE0}" dt="2024-03-14T07:49:48.316" v="296" actId="1076"/>
          <ac:spMkLst>
            <pc:docMk/>
            <pc:sldMk cId="3544977121" sldId="454"/>
            <ac:spMk id="9" creationId="{614CF816-7399-56A2-3961-F3FA2ADE9D55}"/>
          </ac:spMkLst>
        </pc:spChg>
        <pc:spChg chg="add mod">
          <ac:chgData name="Chan Ee Hong" userId="cf657ea1-a02b-4814-a06c-e1a0458c92a1" providerId="ADAL" clId="{711C7E81-6D9B-47CB-81C5-C617A5D07CE0}" dt="2024-03-14T07:49:52.504" v="297" actId="1076"/>
          <ac:spMkLst>
            <pc:docMk/>
            <pc:sldMk cId="3544977121" sldId="454"/>
            <ac:spMk id="10" creationId="{ACD0D16D-49BE-DFA9-F975-F640A63D6B54}"/>
          </ac:spMkLst>
        </pc:spChg>
        <pc:spChg chg="mod">
          <ac:chgData name="Chan Ee Hong" userId="cf657ea1-a02b-4814-a06c-e1a0458c92a1" providerId="ADAL" clId="{711C7E81-6D9B-47CB-81C5-C617A5D07CE0}" dt="2024-03-14T07:49:37.832" v="295" actId="14100"/>
          <ac:spMkLst>
            <pc:docMk/>
            <pc:sldMk cId="3544977121" sldId="454"/>
            <ac:spMk id="13" creationId="{1B727203-69D3-3ACE-F475-FBC7FE2541CD}"/>
          </ac:spMkLst>
        </pc:spChg>
        <pc:picChg chg="add mod">
          <ac:chgData name="Chan Ee Hong" userId="cf657ea1-a02b-4814-a06c-e1a0458c92a1" providerId="ADAL" clId="{711C7E81-6D9B-47CB-81C5-C617A5D07CE0}" dt="2024-03-14T07:48:13.053" v="272" actId="1076"/>
          <ac:picMkLst>
            <pc:docMk/>
            <pc:sldMk cId="3544977121" sldId="454"/>
            <ac:picMk id="3" creationId="{7080263E-DB1E-FBC5-25C0-D97839C93EE7}"/>
          </ac:picMkLst>
        </pc:picChg>
        <pc:picChg chg="del">
          <ac:chgData name="Chan Ee Hong" userId="cf657ea1-a02b-4814-a06c-e1a0458c92a1" providerId="ADAL" clId="{711C7E81-6D9B-47CB-81C5-C617A5D07CE0}" dt="2024-03-14T07:47:01.543" v="262" actId="478"/>
          <ac:picMkLst>
            <pc:docMk/>
            <pc:sldMk cId="3544977121" sldId="454"/>
            <ac:picMk id="6" creationId="{FA65C17F-6325-9855-98B9-5B7642A7189E}"/>
          </ac:picMkLst>
        </pc:picChg>
        <pc:picChg chg="add mod">
          <ac:chgData name="Chan Ee Hong" userId="cf657ea1-a02b-4814-a06c-e1a0458c92a1" providerId="ADAL" clId="{711C7E81-6D9B-47CB-81C5-C617A5D07CE0}" dt="2024-03-14T07:48:13.053" v="272" actId="1076"/>
          <ac:picMkLst>
            <pc:docMk/>
            <pc:sldMk cId="3544977121" sldId="454"/>
            <ac:picMk id="8" creationId="{C388D754-4E24-DB43-E780-952C81982A47}"/>
          </ac:picMkLst>
        </pc:picChg>
      </pc:sldChg>
      <pc:sldChg chg="addSp delSp modSp add mod">
        <pc:chgData name="Chan Ee Hong" userId="cf657ea1-a02b-4814-a06c-e1a0458c92a1" providerId="ADAL" clId="{711C7E81-6D9B-47CB-81C5-C617A5D07CE0}" dt="2024-03-21T05:19:24.149" v="1380" actId="1076"/>
        <pc:sldMkLst>
          <pc:docMk/>
          <pc:sldMk cId="1387337206" sldId="455"/>
        </pc:sldMkLst>
        <pc:spChg chg="add del mod">
          <ac:chgData name="Chan Ee Hong" userId="cf657ea1-a02b-4814-a06c-e1a0458c92a1" providerId="ADAL" clId="{711C7E81-6D9B-47CB-81C5-C617A5D07CE0}" dt="2024-03-16T06:58:03.358" v="492" actId="478"/>
          <ac:spMkLst>
            <pc:docMk/>
            <pc:sldMk cId="1387337206" sldId="455"/>
            <ac:spMk id="2" creationId="{2D5AFC89-AC50-DCDE-7ED7-57AB4CB7F52B}"/>
          </ac:spMkLst>
        </pc:spChg>
        <pc:spChg chg="add mod">
          <ac:chgData name="Chan Ee Hong" userId="cf657ea1-a02b-4814-a06c-e1a0458c92a1" providerId="ADAL" clId="{711C7E81-6D9B-47CB-81C5-C617A5D07CE0}" dt="2024-03-21T04:57:27.840" v="1282" actId="1076"/>
          <ac:spMkLst>
            <pc:docMk/>
            <pc:sldMk cId="1387337206" sldId="455"/>
            <ac:spMk id="5" creationId="{D58CD14C-5DED-A2E8-65AA-5AB8739875AA}"/>
          </ac:spMkLst>
        </pc:spChg>
        <pc:spChg chg="del">
          <ac:chgData name="Chan Ee Hong" userId="cf657ea1-a02b-4814-a06c-e1a0458c92a1" providerId="ADAL" clId="{711C7E81-6D9B-47CB-81C5-C617A5D07CE0}" dt="2024-03-16T06:58:47.639" v="503" actId="478"/>
          <ac:spMkLst>
            <pc:docMk/>
            <pc:sldMk cId="1387337206" sldId="455"/>
            <ac:spMk id="5" creationId="{FC2A85AD-25AF-AD18-5925-E98C0D52E73F}"/>
          </ac:spMkLst>
        </pc:spChg>
        <pc:spChg chg="add mod ord">
          <ac:chgData name="Chan Ee Hong" userId="cf657ea1-a02b-4814-a06c-e1a0458c92a1" providerId="ADAL" clId="{711C7E81-6D9B-47CB-81C5-C617A5D07CE0}" dt="2024-03-21T05:18:31.313" v="1366" actId="1076"/>
          <ac:spMkLst>
            <pc:docMk/>
            <pc:sldMk cId="1387337206" sldId="455"/>
            <ac:spMk id="7" creationId="{B9ADAB85-0AF7-C44B-C3E6-FCCB88EE8903}"/>
          </ac:spMkLst>
        </pc:spChg>
        <pc:spChg chg="add mod">
          <ac:chgData name="Chan Ee Hong" userId="cf657ea1-a02b-4814-a06c-e1a0458c92a1" providerId="ADAL" clId="{711C7E81-6D9B-47CB-81C5-C617A5D07CE0}" dt="2024-03-21T05:19:24.149" v="1380" actId="1076"/>
          <ac:spMkLst>
            <pc:docMk/>
            <pc:sldMk cId="1387337206" sldId="455"/>
            <ac:spMk id="8" creationId="{B6D973CC-AFE3-42B5-9E03-799D1C6D0CF1}"/>
          </ac:spMkLst>
        </pc:spChg>
        <pc:spChg chg="add del mod">
          <ac:chgData name="Chan Ee Hong" userId="cf657ea1-a02b-4814-a06c-e1a0458c92a1" providerId="ADAL" clId="{711C7E81-6D9B-47CB-81C5-C617A5D07CE0}" dt="2024-03-16T06:58:51.201" v="504" actId="478"/>
          <ac:spMkLst>
            <pc:docMk/>
            <pc:sldMk cId="1387337206" sldId="455"/>
            <ac:spMk id="9" creationId="{3C7CD898-70C1-F1BF-61D5-AC7072AE6015}"/>
          </ac:spMkLst>
        </pc:spChg>
        <pc:spChg chg="add mod">
          <ac:chgData name="Chan Ee Hong" userId="cf657ea1-a02b-4814-a06c-e1a0458c92a1" providerId="ADAL" clId="{711C7E81-6D9B-47CB-81C5-C617A5D07CE0}" dt="2024-03-21T05:18:34.780" v="1367" actId="1076"/>
          <ac:spMkLst>
            <pc:docMk/>
            <pc:sldMk cId="1387337206" sldId="455"/>
            <ac:spMk id="11" creationId="{C5003466-BE3C-835A-AF4D-DC3EF2D0FF8B}"/>
          </ac:spMkLst>
        </pc:spChg>
        <pc:picChg chg="add mod modCrop">
          <ac:chgData name="Chan Ee Hong" userId="cf657ea1-a02b-4814-a06c-e1a0458c92a1" providerId="ADAL" clId="{711C7E81-6D9B-47CB-81C5-C617A5D07CE0}" dt="2024-03-21T04:57:27.840" v="1282" actId="1076"/>
          <ac:picMkLst>
            <pc:docMk/>
            <pc:sldMk cId="1387337206" sldId="455"/>
            <ac:picMk id="3" creationId="{D1AA4ACB-9A1A-2671-7976-8DBCE678CB3C}"/>
          </ac:picMkLst>
        </pc:picChg>
        <pc:picChg chg="add mod modCrop">
          <ac:chgData name="Chan Ee Hong" userId="cf657ea1-a02b-4814-a06c-e1a0458c92a1" providerId="ADAL" clId="{711C7E81-6D9B-47CB-81C5-C617A5D07CE0}" dt="2024-03-21T04:57:29.895" v="1283" actId="1076"/>
          <ac:picMkLst>
            <pc:docMk/>
            <pc:sldMk cId="1387337206" sldId="455"/>
            <ac:picMk id="6" creationId="{D5958B31-FA00-5D20-5591-87EC615DAEE3}"/>
          </ac:picMkLst>
        </pc:picChg>
        <pc:picChg chg="add mod modCrop">
          <ac:chgData name="Chan Ee Hong" userId="cf657ea1-a02b-4814-a06c-e1a0458c92a1" providerId="ADAL" clId="{711C7E81-6D9B-47CB-81C5-C617A5D07CE0}" dt="2024-03-21T05:18:29.121" v="1364" actId="1076"/>
          <ac:picMkLst>
            <pc:docMk/>
            <pc:sldMk cId="1387337206" sldId="455"/>
            <ac:picMk id="10" creationId="{34D28BB0-F128-809C-988B-EFF57F0E639F}"/>
          </ac:picMkLst>
        </pc:picChg>
        <pc:cxnChg chg="add mod">
          <ac:chgData name="Chan Ee Hong" userId="cf657ea1-a02b-4814-a06c-e1a0458c92a1" providerId="ADAL" clId="{711C7E81-6D9B-47CB-81C5-C617A5D07CE0}" dt="2024-03-21T05:18:49.781" v="1369" actId="1582"/>
          <ac:cxnSpMkLst>
            <pc:docMk/>
            <pc:sldMk cId="1387337206" sldId="455"/>
            <ac:cxnSpMk id="13" creationId="{39C642C7-0F21-C873-1F58-9C9ABA875C2E}"/>
          </ac:cxnSpMkLst>
        </pc:cxnChg>
        <pc:cxnChg chg="add mod">
          <ac:chgData name="Chan Ee Hong" userId="cf657ea1-a02b-4814-a06c-e1a0458c92a1" providerId="ADAL" clId="{711C7E81-6D9B-47CB-81C5-C617A5D07CE0}" dt="2024-03-21T05:18:56.522" v="1372" actId="14100"/>
          <ac:cxnSpMkLst>
            <pc:docMk/>
            <pc:sldMk cId="1387337206" sldId="455"/>
            <ac:cxnSpMk id="14" creationId="{C0574AAF-2B6A-FCFC-BD6A-E84442AF51CE}"/>
          </ac:cxnSpMkLst>
        </pc:cxnChg>
        <pc:cxnChg chg="add mod">
          <ac:chgData name="Chan Ee Hong" userId="cf657ea1-a02b-4814-a06c-e1a0458c92a1" providerId="ADAL" clId="{711C7E81-6D9B-47CB-81C5-C617A5D07CE0}" dt="2024-03-21T05:19:19.880" v="1379" actId="14100"/>
          <ac:cxnSpMkLst>
            <pc:docMk/>
            <pc:sldMk cId="1387337206" sldId="455"/>
            <ac:cxnSpMk id="17" creationId="{FD5C9354-236B-7861-FED3-241D30F6BBB7}"/>
          </ac:cxnSpMkLst>
        </pc:cxnChg>
        <pc:cxnChg chg="add mod">
          <ac:chgData name="Chan Ee Hong" userId="cf657ea1-a02b-4814-a06c-e1a0458c92a1" providerId="ADAL" clId="{711C7E81-6D9B-47CB-81C5-C617A5D07CE0}" dt="2024-03-21T05:19:15.136" v="1378" actId="14100"/>
          <ac:cxnSpMkLst>
            <pc:docMk/>
            <pc:sldMk cId="1387337206" sldId="455"/>
            <ac:cxnSpMk id="19" creationId="{75E34E48-B558-D9E4-16F3-F50CDA419524}"/>
          </ac:cxnSpMkLst>
        </pc:cxnChg>
      </pc:sldChg>
      <pc:sldChg chg="modSp add mod ord">
        <pc:chgData name="Chan Ee Hong" userId="cf657ea1-a02b-4814-a06c-e1a0458c92a1" providerId="ADAL" clId="{711C7E81-6D9B-47CB-81C5-C617A5D07CE0}" dt="2024-03-16T07:00:44.396" v="547" actId="20577"/>
        <pc:sldMkLst>
          <pc:docMk/>
          <pc:sldMk cId="3029060370" sldId="456"/>
        </pc:sldMkLst>
        <pc:spChg chg="mod">
          <ac:chgData name="Chan Ee Hong" userId="cf657ea1-a02b-4814-a06c-e1a0458c92a1" providerId="ADAL" clId="{711C7E81-6D9B-47CB-81C5-C617A5D07CE0}" dt="2024-03-16T06:59:12.302" v="511" actId="20577"/>
          <ac:spMkLst>
            <pc:docMk/>
            <pc:sldMk cId="3029060370" sldId="456"/>
            <ac:spMk id="4" creationId="{53CC85F8-D873-DEFD-43BC-3A71C5334174}"/>
          </ac:spMkLst>
        </pc:spChg>
        <pc:spChg chg="mod">
          <ac:chgData name="Chan Ee Hong" userId="cf657ea1-a02b-4814-a06c-e1a0458c92a1" providerId="ADAL" clId="{711C7E81-6D9B-47CB-81C5-C617A5D07CE0}" dt="2024-03-16T07:00:44.396" v="547" actId="20577"/>
          <ac:spMkLst>
            <pc:docMk/>
            <pc:sldMk cId="3029060370" sldId="456"/>
            <ac:spMk id="5" creationId="{FC2A85AD-25AF-AD18-5925-E98C0D52E73F}"/>
          </ac:spMkLst>
        </pc:spChg>
      </pc:sldChg>
      <pc:sldChg chg="addSp delSp modSp add mod">
        <pc:chgData name="Chan Ee Hong" userId="cf657ea1-a02b-4814-a06c-e1a0458c92a1" providerId="ADAL" clId="{711C7E81-6D9B-47CB-81C5-C617A5D07CE0}" dt="2024-03-16T07:04:35.424" v="560" actId="478"/>
        <pc:sldMkLst>
          <pc:docMk/>
          <pc:sldMk cId="2668589410" sldId="457"/>
        </pc:sldMkLst>
        <pc:spChg chg="del">
          <ac:chgData name="Chan Ee Hong" userId="cf657ea1-a02b-4814-a06c-e1a0458c92a1" providerId="ADAL" clId="{711C7E81-6D9B-47CB-81C5-C617A5D07CE0}" dt="2024-03-16T07:04:33.815" v="559" actId="478"/>
          <ac:spMkLst>
            <pc:docMk/>
            <pc:sldMk cId="2668589410" sldId="457"/>
            <ac:spMk id="5" creationId="{FC2A85AD-25AF-AD18-5925-E98C0D52E73F}"/>
          </ac:spMkLst>
        </pc:spChg>
        <pc:spChg chg="add mod ord">
          <ac:chgData name="Chan Ee Hong" userId="cf657ea1-a02b-4814-a06c-e1a0458c92a1" providerId="ADAL" clId="{711C7E81-6D9B-47CB-81C5-C617A5D07CE0}" dt="2024-03-16T07:04:08.277" v="558" actId="14100"/>
          <ac:spMkLst>
            <pc:docMk/>
            <pc:sldMk cId="2668589410" sldId="457"/>
            <ac:spMk id="6" creationId="{7DADF67A-81A6-68C0-DB7C-1AC9E2F30AD6}"/>
          </ac:spMkLst>
        </pc:spChg>
        <pc:spChg chg="add del mod">
          <ac:chgData name="Chan Ee Hong" userId="cf657ea1-a02b-4814-a06c-e1a0458c92a1" providerId="ADAL" clId="{711C7E81-6D9B-47CB-81C5-C617A5D07CE0}" dt="2024-03-16T07:04:35.424" v="560" actId="478"/>
          <ac:spMkLst>
            <pc:docMk/>
            <pc:sldMk cId="2668589410" sldId="457"/>
            <ac:spMk id="8" creationId="{E5FD2622-4CE3-78B4-E726-2C3D3ADC14A6}"/>
          </ac:spMkLst>
        </pc:spChg>
        <pc:picChg chg="add mod modCrop">
          <ac:chgData name="Chan Ee Hong" userId="cf657ea1-a02b-4814-a06c-e1a0458c92a1" providerId="ADAL" clId="{711C7E81-6D9B-47CB-81C5-C617A5D07CE0}" dt="2024-03-16T07:03:55.492" v="554" actId="1076"/>
          <ac:picMkLst>
            <pc:docMk/>
            <pc:sldMk cId="2668589410" sldId="457"/>
            <ac:picMk id="3" creationId="{506F251B-640A-00D8-D5BC-B093ECE36282}"/>
          </ac:picMkLst>
        </pc:picChg>
      </pc:sldChg>
      <pc:sldChg chg="addSp delSp modSp add mod">
        <pc:chgData name="Chan Ee Hong" userId="cf657ea1-a02b-4814-a06c-e1a0458c92a1" providerId="ADAL" clId="{711C7E81-6D9B-47CB-81C5-C617A5D07CE0}" dt="2024-03-16T09:02:49.697" v="732" actId="1076"/>
        <pc:sldMkLst>
          <pc:docMk/>
          <pc:sldMk cId="3409709992" sldId="458"/>
        </pc:sldMkLst>
        <pc:spChg chg="mod">
          <ac:chgData name="Chan Ee Hong" userId="cf657ea1-a02b-4814-a06c-e1a0458c92a1" providerId="ADAL" clId="{711C7E81-6D9B-47CB-81C5-C617A5D07CE0}" dt="2024-03-16T07:08:39.424" v="636" actId="14100"/>
          <ac:spMkLst>
            <pc:docMk/>
            <pc:sldMk cId="3409709992" sldId="458"/>
            <ac:spMk id="6" creationId="{7DADF67A-81A6-68C0-DB7C-1AC9E2F30AD6}"/>
          </ac:spMkLst>
        </pc:spChg>
        <pc:spChg chg="add mod">
          <ac:chgData name="Chan Ee Hong" userId="cf657ea1-a02b-4814-a06c-e1a0458c92a1" providerId="ADAL" clId="{711C7E81-6D9B-47CB-81C5-C617A5D07CE0}" dt="2024-03-16T07:08:20.332" v="620" actId="1076"/>
          <ac:spMkLst>
            <pc:docMk/>
            <pc:sldMk cId="3409709992" sldId="458"/>
            <ac:spMk id="14" creationId="{BC3FFC62-5E50-3F1E-6E84-329428FAC3E6}"/>
          </ac:spMkLst>
        </pc:spChg>
        <pc:spChg chg="add mod">
          <ac:chgData name="Chan Ee Hong" userId="cf657ea1-a02b-4814-a06c-e1a0458c92a1" providerId="ADAL" clId="{711C7E81-6D9B-47CB-81C5-C617A5D07CE0}" dt="2024-03-16T07:08:33.345" v="634" actId="1076"/>
          <ac:spMkLst>
            <pc:docMk/>
            <pc:sldMk cId="3409709992" sldId="458"/>
            <ac:spMk id="15" creationId="{DBC4FF36-E1D0-B73A-EEFC-B5514AEA36C4}"/>
          </ac:spMkLst>
        </pc:spChg>
        <pc:grpChg chg="add mod">
          <ac:chgData name="Chan Ee Hong" userId="cf657ea1-a02b-4814-a06c-e1a0458c92a1" providerId="ADAL" clId="{711C7E81-6D9B-47CB-81C5-C617A5D07CE0}" dt="2024-03-16T07:08:02.786" v="596" actId="164"/>
          <ac:grpSpMkLst>
            <pc:docMk/>
            <pc:sldMk cId="3409709992" sldId="458"/>
            <ac:grpSpMk id="13" creationId="{1188F82C-4B4F-34E5-42F7-75B019EEF211}"/>
          </ac:grpSpMkLst>
        </pc:grpChg>
        <pc:picChg chg="del">
          <ac:chgData name="Chan Ee Hong" userId="cf657ea1-a02b-4814-a06c-e1a0458c92a1" providerId="ADAL" clId="{711C7E81-6D9B-47CB-81C5-C617A5D07CE0}" dt="2024-03-16T07:04:51.454" v="562" actId="478"/>
          <ac:picMkLst>
            <pc:docMk/>
            <pc:sldMk cId="3409709992" sldId="458"/>
            <ac:picMk id="3" creationId="{506F251B-640A-00D8-D5BC-B093ECE36282}"/>
          </ac:picMkLst>
        </pc:picChg>
        <pc:picChg chg="add mod modCrop">
          <ac:chgData name="Chan Ee Hong" userId="cf657ea1-a02b-4814-a06c-e1a0458c92a1" providerId="ADAL" clId="{711C7E81-6D9B-47CB-81C5-C617A5D07CE0}" dt="2024-03-16T07:06:28.319" v="577" actId="1076"/>
          <ac:picMkLst>
            <pc:docMk/>
            <pc:sldMk cId="3409709992" sldId="458"/>
            <ac:picMk id="5" creationId="{215538DE-EB6D-DA1B-7D1E-71C9230BD54E}"/>
          </ac:picMkLst>
        </pc:picChg>
        <pc:picChg chg="add mod modCrop">
          <ac:chgData name="Chan Ee Hong" userId="cf657ea1-a02b-4814-a06c-e1a0458c92a1" providerId="ADAL" clId="{711C7E81-6D9B-47CB-81C5-C617A5D07CE0}" dt="2024-03-16T09:02:49.697" v="732" actId="1076"/>
          <ac:picMkLst>
            <pc:docMk/>
            <pc:sldMk cId="3409709992" sldId="458"/>
            <ac:picMk id="8" creationId="{AB56809D-8208-FF11-6F74-F7C77BB25144}"/>
          </ac:picMkLst>
        </pc:picChg>
        <pc:picChg chg="add mod modCrop">
          <ac:chgData name="Chan Ee Hong" userId="cf657ea1-a02b-4814-a06c-e1a0458c92a1" providerId="ADAL" clId="{711C7E81-6D9B-47CB-81C5-C617A5D07CE0}" dt="2024-03-16T07:08:30.533" v="633" actId="1076"/>
          <ac:picMkLst>
            <pc:docMk/>
            <pc:sldMk cId="3409709992" sldId="458"/>
            <ac:picMk id="10" creationId="{CA79CAC2-2D2A-063D-7DBD-A62B0B106956}"/>
          </ac:picMkLst>
        </pc:picChg>
        <pc:picChg chg="add mod modCrop">
          <ac:chgData name="Chan Ee Hong" userId="cf657ea1-a02b-4814-a06c-e1a0458c92a1" providerId="ADAL" clId="{711C7E81-6D9B-47CB-81C5-C617A5D07CE0}" dt="2024-03-16T07:08:02.786" v="596" actId="164"/>
          <ac:picMkLst>
            <pc:docMk/>
            <pc:sldMk cId="3409709992" sldId="458"/>
            <ac:picMk id="11" creationId="{BDC56836-A1DF-CB80-A0B5-129D40EF95C9}"/>
          </ac:picMkLst>
        </pc:picChg>
        <pc:picChg chg="add mod modCrop">
          <ac:chgData name="Chan Ee Hong" userId="cf657ea1-a02b-4814-a06c-e1a0458c92a1" providerId="ADAL" clId="{711C7E81-6D9B-47CB-81C5-C617A5D07CE0}" dt="2024-03-16T07:08:02.786" v="596" actId="164"/>
          <ac:picMkLst>
            <pc:docMk/>
            <pc:sldMk cId="3409709992" sldId="458"/>
            <ac:picMk id="12" creationId="{7C84B0CD-1667-F5C7-8EA9-2E37D8E93E22}"/>
          </ac:picMkLst>
        </pc:picChg>
      </pc:sldChg>
      <pc:sldChg chg="modSp add mod ord">
        <pc:chgData name="Chan Ee Hong" userId="cf657ea1-a02b-4814-a06c-e1a0458c92a1" providerId="ADAL" clId="{711C7E81-6D9B-47CB-81C5-C617A5D07CE0}" dt="2024-03-16T08:55:37.600" v="653" actId="20577"/>
        <pc:sldMkLst>
          <pc:docMk/>
          <pc:sldMk cId="2886255196" sldId="459"/>
        </pc:sldMkLst>
        <pc:spChg chg="mod">
          <ac:chgData name="Chan Ee Hong" userId="cf657ea1-a02b-4814-a06c-e1a0458c92a1" providerId="ADAL" clId="{711C7E81-6D9B-47CB-81C5-C617A5D07CE0}" dt="2024-03-16T08:55:13.434" v="641" actId="20577"/>
          <ac:spMkLst>
            <pc:docMk/>
            <pc:sldMk cId="2886255196" sldId="459"/>
            <ac:spMk id="4" creationId="{53CC85F8-D873-DEFD-43BC-3A71C5334174}"/>
          </ac:spMkLst>
        </pc:spChg>
        <pc:spChg chg="mod">
          <ac:chgData name="Chan Ee Hong" userId="cf657ea1-a02b-4814-a06c-e1a0458c92a1" providerId="ADAL" clId="{711C7E81-6D9B-47CB-81C5-C617A5D07CE0}" dt="2024-03-16T08:55:37.600" v="653" actId="20577"/>
          <ac:spMkLst>
            <pc:docMk/>
            <pc:sldMk cId="2886255196" sldId="459"/>
            <ac:spMk id="5" creationId="{FC2A85AD-25AF-AD18-5925-E98C0D52E73F}"/>
          </ac:spMkLst>
        </pc:spChg>
      </pc:sldChg>
      <pc:sldChg chg="addSp delSp modSp add mod">
        <pc:chgData name="Chan Ee Hong" userId="cf657ea1-a02b-4814-a06c-e1a0458c92a1" providerId="ADAL" clId="{711C7E81-6D9B-47CB-81C5-C617A5D07CE0}" dt="2024-03-16T08:58:27.692" v="696" actId="1076"/>
        <pc:sldMkLst>
          <pc:docMk/>
          <pc:sldMk cId="2858623814" sldId="460"/>
        </pc:sldMkLst>
        <pc:spChg chg="add del mod">
          <ac:chgData name="Chan Ee Hong" userId="cf657ea1-a02b-4814-a06c-e1a0458c92a1" providerId="ADAL" clId="{711C7E81-6D9B-47CB-81C5-C617A5D07CE0}" dt="2024-03-16T08:56:24.401" v="656" actId="478"/>
          <ac:spMkLst>
            <pc:docMk/>
            <pc:sldMk cId="2858623814" sldId="460"/>
            <ac:spMk id="3" creationId="{B10A89F3-D2F7-8552-CE94-5CCBD7091F01}"/>
          </ac:spMkLst>
        </pc:spChg>
        <pc:spChg chg="del">
          <ac:chgData name="Chan Ee Hong" userId="cf657ea1-a02b-4814-a06c-e1a0458c92a1" providerId="ADAL" clId="{711C7E81-6D9B-47CB-81C5-C617A5D07CE0}" dt="2024-03-16T08:56:23.802" v="655" actId="478"/>
          <ac:spMkLst>
            <pc:docMk/>
            <pc:sldMk cId="2858623814" sldId="460"/>
            <ac:spMk id="5" creationId="{FC2A85AD-25AF-AD18-5925-E98C0D52E73F}"/>
          </ac:spMkLst>
        </pc:spChg>
        <pc:spChg chg="add mod">
          <ac:chgData name="Chan Ee Hong" userId="cf657ea1-a02b-4814-a06c-e1a0458c92a1" providerId="ADAL" clId="{711C7E81-6D9B-47CB-81C5-C617A5D07CE0}" dt="2024-03-16T08:58:16.137" v="693" actId="14100"/>
          <ac:spMkLst>
            <pc:docMk/>
            <pc:sldMk cId="2858623814" sldId="460"/>
            <ac:spMk id="6" creationId="{7EF159D3-72E0-74AA-7D9D-19AB307D1B8E}"/>
          </ac:spMkLst>
        </pc:spChg>
        <pc:spChg chg="add mod">
          <ac:chgData name="Chan Ee Hong" userId="cf657ea1-a02b-4814-a06c-e1a0458c92a1" providerId="ADAL" clId="{711C7E81-6D9B-47CB-81C5-C617A5D07CE0}" dt="2024-03-16T08:58:27.692" v="696" actId="1076"/>
          <ac:spMkLst>
            <pc:docMk/>
            <pc:sldMk cId="2858623814" sldId="460"/>
            <ac:spMk id="8" creationId="{E0143E7B-F977-F58F-92A3-39F1BF0049FA}"/>
          </ac:spMkLst>
        </pc:spChg>
        <pc:picChg chg="add mod">
          <ac:chgData name="Chan Ee Hong" userId="cf657ea1-a02b-4814-a06c-e1a0458c92a1" providerId="ADAL" clId="{711C7E81-6D9B-47CB-81C5-C617A5D07CE0}" dt="2024-03-16T08:58:19.338" v="695" actId="1076"/>
          <ac:picMkLst>
            <pc:docMk/>
            <pc:sldMk cId="2858623814" sldId="460"/>
            <ac:picMk id="7" creationId="{5A731664-6CFD-9E86-D125-71C052D3349B}"/>
          </ac:picMkLst>
        </pc:picChg>
      </pc:sldChg>
      <pc:sldChg chg="addSp delSp modSp add mod ord">
        <pc:chgData name="Chan Ee Hong" userId="cf657ea1-a02b-4814-a06c-e1a0458c92a1" providerId="ADAL" clId="{711C7E81-6D9B-47CB-81C5-C617A5D07CE0}" dt="2024-03-21T05:08:39.561" v="1324" actId="1076"/>
        <pc:sldMkLst>
          <pc:docMk/>
          <pc:sldMk cId="3598632259" sldId="461"/>
        </pc:sldMkLst>
        <pc:spChg chg="add mod">
          <ac:chgData name="Chan Ee Hong" userId="cf657ea1-a02b-4814-a06c-e1a0458c92a1" providerId="ADAL" clId="{711C7E81-6D9B-47CB-81C5-C617A5D07CE0}" dt="2024-03-21T05:08:39.561" v="1324" actId="1076"/>
          <ac:spMkLst>
            <pc:docMk/>
            <pc:sldMk cId="3598632259" sldId="461"/>
            <ac:spMk id="2" creationId="{50ADE2EE-CBA1-DEDE-A97C-06EBA62BD288}"/>
          </ac:spMkLst>
        </pc:spChg>
        <pc:spChg chg="mod">
          <ac:chgData name="Chan Ee Hong" userId="cf657ea1-a02b-4814-a06c-e1a0458c92a1" providerId="ADAL" clId="{711C7E81-6D9B-47CB-81C5-C617A5D07CE0}" dt="2024-03-16T08:58:36.905" v="701" actId="20577"/>
          <ac:spMkLst>
            <pc:docMk/>
            <pc:sldMk cId="3598632259" sldId="461"/>
            <ac:spMk id="4" creationId="{53CC85F8-D873-DEFD-43BC-3A71C5334174}"/>
          </ac:spMkLst>
        </pc:spChg>
        <pc:spChg chg="mod">
          <ac:chgData name="Chan Ee Hong" userId="cf657ea1-a02b-4814-a06c-e1a0458c92a1" providerId="ADAL" clId="{711C7E81-6D9B-47CB-81C5-C617A5D07CE0}" dt="2024-03-21T05:08:28.379" v="1320" actId="1076"/>
          <ac:spMkLst>
            <pc:docMk/>
            <pc:sldMk cId="3598632259" sldId="461"/>
            <ac:spMk id="14" creationId="{BC3FFC62-5E50-3F1E-6E84-329428FAC3E6}"/>
          </ac:spMkLst>
        </pc:spChg>
        <pc:spChg chg="mod">
          <ac:chgData name="Chan Ee Hong" userId="cf657ea1-a02b-4814-a06c-e1a0458c92a1" providerId="ADAL" clId="{711C7E81-6D9B-47CB-81C5-C617A5D07CE0}" dt="2024-03-21T05:08:33.743" v="1322" actId="1076"/>
          <ac:spMkLst>
            <pc:docMk/>
            <pc:sldMk cId="3598632259" sldId="461"/>
            <ac:spMk id="15" creationId="{DBC4FF36-E1D0-B73A-EEFC-B5514AEA36C4}"/>
          </ac:spMkLst>
        </pc:spChg>
        <pc:grpChg chg="mod">
          <ac:chgData name="Chan Ee Hong" userId="cf657ea1-a02b-4814-a06c-e1a0458c92a1" providerId="ADAL" clId="{711C7E81-6D9B-47CB-81C5-C617A5D07CE0}" dt="2024-03-21T05:08:28.379" v="1320" actId="1076"/>
          <ac:grpSpMkLst>
            <pc:docMk/>
            <pc:sldMk cId="3598632259" sldId="461"/>
            <ac:grpSpMk id="13" creationId="{1188F82C-4B4F-34E5-42F7-75B019EEF211}"/>
          </ac:grpSpMkLst>
        </pc:grpChg>
        <pc:picChg chg="add mod modCrop">
          <ac:chgData name="Chan Ee Hong" userId="cf657ea1-a02b-4814-a06c-e1a0458c92a1" providerId="ADAL" clId="{711C7E81-6D9B-47CB-81C5-C617A5D07CE0}" dt="2024-03-21T05:08:28.379" v="1320" actId="1076"/>
          <ac:picMkLst>
            <pc:docMk/>
            <pc:sldMk cId="3598632259" sldId="461"/>
            <ac:picMk id="3" creationId="{567B7022-D27B-76B7-A5A8-82EC71FBEA05}"/>
          </ac:picMkLst>
        </pc:picChg>
        <pc:picChg chg="del">
          <ac:chgData name="Chan Ee Hong" userId="cf657ea1-a02b-4814-a06c-e1a0458c92a1" providerId="ADAL" clId="{711C7E81-6D9B-47CB-81C5-C617A5D07CE0}" dt="2024-03-16T08:59:08.405" v="711" actId="478"/>
          <ac:picMkLst>
            <pc:docMk/>
            <pc:sldMk cId="3598632259" sldId="461"/>
            <ac:picMk id="5" creationId="{215538DE-EB6D-DA1B-7D1E-71C9230BD54E}"/>
          </ac:picMkLst>
        </pc:picChg>
        <pc:picChg chg="del">
          <ac:chgData name="Chan Ee Hong" userId="cf657ea1-a02b-4814-a06c-e1a0458c92a1" providerId="ADAL" clId="{711C7E81-6D9B-47CB-81C5-C617A5D07CE0}" dt="2024-03-16T08:58:44.466" v="702" actId="478"/>
          <ac:picMkLst>
            <pc:docMk/>
            <pc:sldMk cId="3598632259" sldId="461"/>
            <ac:picMk id="8" creationId="{AB56809D-8208-FF11-6F74-F7C77BB25144}"/>
          </ac:picMkLst>
        </pc:picChg>
        <pc:picChg chg="add mod modCrop">
          <ac:chgData name="Chan Ee Hong" userId="cf657ea1-a02b-4814-a06c-e1a0458c92a1" providerId="ADAL" clId="{711C7E81-6D9B-47CB-81C5-C617A5D07CE0}" dt="2024-03-21T05:08:28.379" v="1320" actId="1076"/>
          <ac:picMkLst>
            <pc:docMk/>
            <pc:sldMk cId="3598632259" sldId="461"/>
            <ac:picMk id="9" creationId="{76C5CAC8-BB7E-E97D-3B09-096148B98D7B}"/>
          </ac:picMkLst>
        </pc:picChg>
        <pc:picChg chg="del">
          <ac:chgData name="Chan Ee Hong" userId="cf657ea1-a02b-4814-a06c-e1a0458c92a1" providerId="ADAL" clId="{711C7E81-6D9B-47CB-81C5-C617A5D07CE0}" dt="2024-03-16T08:59:42.528" v="719" actId="478"/>
          <ac:picMkLst>
            <pc:docMk/>
            <pc:sldMk cId="3598632259" sldId="461"/>
            <ac:picMk id="10" creationId="{CA79CAC2-2D2A-063D-7DBD-A62B0B106956}"/>
          </ac:picMkLst>
        </pc:picChg>
        <pc:picChg chg="add mod modCrop">
          <ac:chgData name="Chan Ee Hong" userId="cf657ea1-a02b-4814-a06c-e1a0458c92a1" providerId="ADAL" clId="{711C7E81-6D9B-47CB-81C5-C617A5D07CE0}" dt="2024-03-21T05:08:35.150" v="1323" actId="1076"/>
          <ac:picMkLst>
            <pc:docMk/>
            <pc:sldMk cId="3598632259" sldId="461"/>
            <ac:picMk id="17" creationId="{AA104644-6231-EF4E-275B-B58E2470FFCF}"/>
          </ac:picMkLst>
        </pc:picChg>
      </pc:sldChg>
      <pc:sldChg chg="addSp delSp modSp add mod">
        <pc:chgData name="Chan Ee Hong" userId="cf657ea1-a02b-4814-a06c-e1a0458c92a1" providerId="ADAL" clId="{711C7E81-6D9B-47CB-81C5-C617A5D07CE0}" dt="2024-03-16T09:19:10.656" v="824" actId="20577"/>
        <pc:sldMkLst>
          <pc:docMk/>
          <pc:sldMk cId="2591339294" sldId="462"/>
        </pc:sldMkLst>
        <pc:spChg chg="mod">
          <ac:chgData name="Chan Ee Hong" userId="cf657ea1-a02b-4814-a06c-e1a0458c92a1" providerId="ADAL" clId="{711C7E81-6D9B-47CB-81C5-C617A5D07CE0}" dt="2024-03-16T09:19:10.656" v="824" actId="20577"/>
          <ac:spMkLst>
            <pc:docMk/>
            <pc:sldMk cId="2591339294" sldId="462"/>
            <ac:spMk id="4" creationId="{1CE211F7-3F5C-8008-E598-7AFB3EBDE644}"/>
          </ac:spMkLst>
        </pc:spChg>
        <pc:picChg chg="del">
          <ac:chgData name="Chan Ee Hong" userId="cf657ea1-a02b-4814-a06c-e1a0458c92a1" providerId="ADAL" clId="{711C7E81-6D9B-47CB-81C5-C617A5D07CE0}" dt="2024-03-16T09:15:14.040" v="805" actId="478"/>
          <ac:picMkLst>
            <pc:docMk/>
            <pc:sldMk cId="2591339294" sldId="462"/>
            <ac:picMk id="3" creationId="{85A76AA7-5E3A-22B9-C9F9-C477D8407A71}"/>
          </ac:picMkLst>
        </pc:picChg>
        <pc:picChg chg="add mod modCrop">
          <ac:chgData name="Chan Ee Hong" userId="cf657ea1-a02b-4814-a06c-e1a0458c92a1" providerId="ADAL" clId="{711C7E81-6D9B-47CB-81C5-C617A5D07CE0}" dt="2024-03-16T09:18:42.697" v="810" actId="1076"/>
          <ac:picMkLst>
            <pc:docMk/>
            <pc:sldMk cId="2591339294" sldId="462"/>
            <ac:picMk id="5" creationId="{906CF6FA-8E7F-D4B7-F191-C709D143B614}"/>
          </ac:picMkLst>
        </pc:picChg>
      </pc:sldChg>
      <pc:sldChg chg="addSp delSp modSp add mod">
        <pc:chgData name="Chan Ee Hong" userId="cf657ea1-a02b-4814-a06c-e1a0458c92a1" providerId="ADAL" clId="{711C7E81-6D9B-47CB-81C5-C617A5D07CE0}" dt="2024-03-16T09:20:34.609" v="838" actId="1076"/>
        <pc:sldMkLst>
          <pc:docMk/>
          <pc:sldMk cId="1487337794" sldId="463"/>
        </pc:sldMkLst>
        <pc:picChg chg="add mod modCrop">
          <ac:chgData name="Chan Ee Hong" userId="cf657ea1-a02b-4814-a06c-e1a0458c92a1" providerId="ADAL" clId="{711C7E81-6D9B-47CB-81C5-C617A5D07CE0}" dt="2024-03-16T09:20:34.609" v="838" actId="1076"/>
          <ac:picMkLst>
            <pc:docMk/>
            <pc:sldMk cId="1487337794" sldId="463"/>
            <ac:picMk id="3" creationId="{80B30D19-3A80-9E89-0B8C-DD0B4DFCE71D}"/>
          </ac:picMkLst>
        </pc:picChg>
        <pc:picChg chg="del">
          <ac:chgData name="Chan Ee Hong" userId="cf657ea1-a02b-4814-a06c-e1a0458c92a1" providerId="ADAL" clId="{711C7E81-6D9B-47CB-81C5-C617A5D07CE0}" dt="2024-03-16T09:19:27.381" v="826" actId="478"/>
          <ac:picMkLst>
            <pc:docMk/>
            <pc:sldMk cId="1487337794" sldId="463"/>
            <ac:picMk id="5" creationId="{906CF6FA-8E7F-D4B7-F191-C709D143B614}"/>
          </ac:picMkLst>
        </pc:picChg>
      </pc:sldChg>
      <pc:sldChg chg="addSp delSp modSp add mod">
        <pc:chgData name="Chan Ee Hong" userId="cf657ea1-a02b-4814-a06c-e1a0458c92a1" providerId="ADAL" clId="{711C7E81-6D9B-47CB-81C5-C617A5D07CE0}" dt="2024-03-16T09:37:40.669" v="1163" actId="1076"/>
        <pc:sldMkLst>
          <pc:docMk/>
          <pc:sldMk cId="2327298968" sldId="464"/>
        </pc:sldMkLst>
        <pc:spChg chg="mod">
          <ac:chgData name="Chan Ee Hong" userId="cf657ea1-a02b-4814-a06c-e1a0458c92a1" providerId="ADAL" clId="{711C7E81-6D9B-47CB-81C5-C617A5D07CE0}" dt="2024-03-16T09:37:14.111" v="1156" actId="20577"/>
          <ac:spMkLst>
            <pc:docMk/>
            <pc:sldMk cId="2327298968" sldId="464"/>
            <ac:spMk id="2" creationId="{46283426-2FCE-4E6B-65E8-EC8196BF9B70}"/>
          </ac:spMkLst>
        </pc:spChg>
        <pc:picChg chg="add mod modCrop">
          <ac:chgData name="Chan Ee Hong" userId="cf657ea1-a02b-4814-a06c-e1a0458c92a1" providerId="ADAL" clId="{711C7E81-6D9B-47CB-81C5-C617A5D07CE0}" dt="2024-03-16T09:37:40.669" v="1163" actId="1076"/>
          <ac:picMkLst>
            <pc:docMk/>
            <pc:sldMk cId="2327298968" sldId="464"/>
            <ac:picMk id="4" creationId="{D8AF6D3C-C543-7152-3003-6385B0E9460A}"/>
          </ac:picMkLst>
        </pc:picChg>
        <pc:picChg chg="del">
          <ac:chgData name="Chan Ee Hong" userId="cf657ea1-a02b-4814-a06c-e1a0458c92a1" providerId="ADAL" clId="{711C7E81-6D9B-47CB-81C5-C617A5D07CE0}" dt="2024-03-16T09:37:19.638" v="1157" actId="478"/>
          <ac:picMkLst>
            <pc:docMk/>
            <pc:sldMk cId="2327298968" sldId="464"/>
            <ac:picMk id="5" creationId="{7A2FBFAD-43AE-C96F-75E4-D9FD99BC9B50}"/>
          </ac:picMkLst>
        </pc:picChg>
      </pc:sldChg>
    </pc:docChg>
  </pc:docChgLst>
  <pc:docChgLst>
    <pc:chgData name="Chan Ee Hong" userId="cf657ea1-a02b-4814-a06c-e1a0458c92a1" providerId="ADAL" clId="{9A4CA4A8-D078-4424-AC79-935312E6C719}"/>
    <pc:docChg chg="undo redo custSel addSld delSld modSld sldOrd">
      <pc:chgData name="Chan Ee Hong" userId="cf657ea1-a02b-4814-a06c-e1a0458c92a1" providerId="ADAL" clId="{9A4CA4A8-D078-4424-AC79-935312E6C719}" dt="2024-03-06T17:11:43.159" v="1608" actId="1076"/>
      <pc:docMkLst>
        <pc:docMk/>
      </pc:docMkLst>
      <pc:sldChg chg="modSp mod">
        <pc:chgData name="Chan Ee Hong" userId="cf657ea1-a02b-4814-a06c-e1a0458c92a1" providerId="ADAL" clId="{9A4CA4A8-D078-4424-AC79-935312E6C719}" dt="2024-03-05T14:19:20.564" v="0" actId="20577"/>
        <pc:sldMkLst>
          <pc:docMk/>
          <pc:sldMk cId="3799789480" sldId="256"/>
        </pc:sldMkLst>
        <pc:spChg chg="mod">
          <ac:chgData name="Chan Ee Hong" userId="cf657ea1-a02b-4814-a06c-e1a0458c92a1" providerId="ADAL" clId="{9A4CA4A8-D078-4424-AC79-935312E6C719}" dt="2024-03-05T14:19:20.564" v="0" actId="20577"/>
          <ac:spMkLst>
            <pc:docMk/>
            <pc:sldMk cId="3799789480" sldId="256"/>
            <ac:spMk id="2" creationId="{9A6980B2-5705-0CF9-A884-10780E6C0D96}"/>
          </ac:spMkLst>
        </pc:spChg>
      </pc:sldChg>
      <pc:sldChg chg="delSp modSp mod">
        <pc:chgData name="Chan Ee Hong" userId="cf657ea1-a02b-4814-a06c-e1a0458c92a1" providerId="ADAL" clId="{9A4CA4A8-D078-4424-AC79-935312E6C719}" dt="2024-03-05T14:51:56.130" v="90" actId="14100"/>
        <pc:sldMkLst>
          <pc:docMk/>
          <pc:sldMk cId="2507090794" sldId="263"/>
        </pc:sldMkLst>
        <pc:spChg chg="mod">
          <ac:chgData name="Chan Ee Hong" userId="cf657ea1-a02b-4814-a06c-e1a0458c92a1" providerId="ADAL" clId="{9A4CA4A8-D078-4424-AC79-935312E6C719}" dt="2024-03-05T14:51:56.130" v="90" actId="14100"/>
          <ac:spMkLst>
            <pc:docMk/>
            <pc:sldMk cId="2507090794" sldId="263"/>
            <ac:spMk id="5" creationId="{8B2438C4-BE2B-A426-4612-CB9A7002F02D}"/>
          </ac:spMkLst>
        </pc:spChg>
        <pc:picChg chg="del">
          <ac:chgData name="Chan Ee Hong" userId="cf657ea1-a02b-4814-a06c-e1a0458c92a1" providerId="ADAL" clId="{9A4CA4A8-D078-4424-AC79-935312E6C719}" dt="2024-03-05T14:50:00.415" v="6" actId="478"/>
          <ac:picMkLst>
            <pc:docMk/>
            <pc:sldMk cId="2507090794" sldId="263"/>
            <ac:picMk id="3" creationId="{49DF527A-888D-87F2-DC51-BDFFA133C4D0}"/>
          </ac:picMkLst>
        </pc:picChg>
      </pc:sldChg>
      <pc:sldChg chg="modSp mod">
        <pc:chgData name="Chan Ee Hong" userId="cf657ea1-a02b-4814-a06c-e1a0458c92a1" providerId="ADAL" clId="{9A4CA4A8-D078-4424-AC79-935312E6C719}" dt="2024-03-05T15:33:55.586" v="985"/>
        <pc:sldMkLst>
          <pc:docMk/>
          <pc:sldMk cId="4195565748" sldId="348"/>
        </pc:sldMkLst>
        <pc:spChg chg="mod">
          <ac:chgData name="Chan Ee Hong" userId="cf657ea1-a02b-4814-a06c-e1a0458c92a1" providerId="ADAL" clId="{9A4CA4A8-D078-4424-AC79-935312E6C719}" dt="2024-03-05T15:33:55.586" v="985"/>
          <ac:spMkLst>
            <pc:docMk/>
            <pc:sldMk cId="4195565748" sldId="348"/>
            <ac:spMk id="5" creationId="{CA942B64-140A-A946-AF77-2AD5BB97369E}"/>
          </ac:spMkLst>
        </pc:spChg>
      </pc:sldChg>
      <pc:sldChg chg="addSp delSp modSp mod">
        <pc:chgData name="Chan Ee Hong" userId="cf657ea1-a02b-4814-a06c-e1a0458c92a1" providerId="ADAL" clId="{9A4CA4A8-D078-4424-AC79-935312E6C719}" dt="2024-03-05T15:51:25.226" v="1395"/>
        <pc:sldMkLst>
          <pc:docMk/>
          <pc:sldMk cId="4088250211" sldId="349"/>
        </pc:sldMkLst>
        <pc:spChg chg="add del mod">
          <ac:chgData name="Chan Ee Hong" userId="cf657ea1-a02b-4814-a06c-e1a0458c92a1" providerId="ADAL" clId="{9A4CA4A8-D078-4424-AC79-935312E6C719}" dt="2024-03-05T15:51:21.615" v="1394" actId="478"/>
          <ac:spMkLst>
            <pc:docMk/>
            <pc:sldMk cId="4088250211" sldId="349"/>
            <ac:spMk id="2" creationId="{653DAA15-BB2D-B741-0CB3-78034AE2725C}"/>
          </ac:spMkLst>
        </pc:spChg>
        <pc:spChg chg="add mod">
          <ac:chgData name="Chan Ee Hong" userId="cf657ea1-a02b-4814-a06c-e1a0458c92a1" providerId="ADAL" clId="{9A4CA4A8-D078-4424-AC79-935312E6C719}" dt="2024-03-05T15:51:25.226" v="1395"/>
          <ac:spMkLst>
            <pc:docMk/>
            <pc:sldMk cId="4088250211" sldId="349"/>
            <ac:spMk id="3" creationId="{589514E5-8716-AB1B-4121-8B186E2E9280}"/>
          </ac:spMkLst>
        </pc:spChg>
        <pc:spChg chg="mod">
          <ac:chgData name="Chan Ee Hong" userId="cf657ea1-a02b-4814-a06c-e1a0458c92a1" providerId="ADAL" clId="{9A4CA4A8-D078-4424-AC79-935312E6C719}" dt="2024-03-05T15:44:59.664" v="1167" actId="20577"/>
          <ac:spMkLst>
            <pc:docMk/>
            <pc:sldMk cId="4088250211" sldId="349"/>
            <ac:spMk id="5" creationId="{9DCA8047-A2E9-9052-6864-89FE516B83D7}"/>
          </ac:spMkLst>
        </pc:spChg>
        <pc:spChg chg="del">
          <ac:chgData name="Chan Ee Hong" userId="cf657ea1-a02b-4814-a06c-e1a0458c92a1" providerId="ADAL" clId="{9A4CA4A8-D078-4424-AC79-935312E6C719}" dt="2024-03-05T15:44:38.982" v="1155" actId="478"/>
          <ac:spMkLst>
            <pc:docMk/>
            <pc:sldMk cId="4088250211" sldId="349"/>
            <ac:spMk id="9" creationId="{B6F91445-427C-9791-AA07-9D702412FCDE}"/>
          </ac:spMkLst>
        </pc:spChg>
        <pc:spChg chg="del">
          <ac:chgData name="Chan Ee Hong" userId="cf657ea1-a02b-4814-a06c-e1a0458c92a1" providerId="ADAL" clId="{9A4CA4A8-D078-4424-AC79-935312E6C719}" dt="2024-03-05T15:44:38.982" v="1155" actId="478"/>
          <ac:spMkLst>
            <pc:docMk/>
            <pc:sldMk cId="4088250211" sldId="349"/>
            <ac:spMk id="10" creationId="{7729FB15-5482-2127-EA12-84183D70D9B7}"/>
          </ac:spMkLst>
        </pc:spChg>
        <pc:spChg chg="del">
          <ac:chgData name="Chan Ee Hong" userId="cf657ea1-a02b-4814-a06c-e1a0458c92a1" providerId="ADAL" clId="{9A4CA4A8-D078-4424-AC79-935312E6C719}" dt="2024-03-05T15:44:38.982" v="1155" actId="478"/>
          <ac:spMkLst>
            <pc:docMk/>
            <pc:sldMk cId="4088250211" sldId="349"/>
            <ac:spMk id="11" creationId="{4A426487-D6CC-C30E-2E46-19FEB949C4BF}"/>
          </ac:spMkLst>
        </pc:spChg>
        <pc:spChg chg="del">
          <ac:chgData name="Chan Ee Hong" userId="cf657ea1-a02b-4814-a06c-e1a0458c92a1" providerId="ADAL" clId="{9A4CA4A8-D078-4424-AC79-935312E6C719}" dt="2024-03-05T15:44:38.982" v="1155" actId="478"/>
          <ac:spMkLst>
            <pc:docMk/>
            <pc:sldMk cId="4088250211" sldId="349"/>
            <ac:spMk id="12" creationId="{E623DDCD-A61C-5B52-436C-E6ADDF2272E4}"/>
          </ac:spMkLst>
        </pc:spChg>
        <pc:picChg chg="del">
          <ac:chgData name="Chan Ee Hong" userId="cf657ea1-a02b-4814-a06c-e1a0458c92a1" providerId="ADAL" clId="{9A4CA4A8-D078-4424-AC79-935312E6C719}" dt="2024-03-05T15:44:37.910" v="1154" actId="478"/>
          <ac:picMkLst>
            <pc:docMk/>
            <pc:sldMk cId="4088250211" sldId="349"/>
            <ac:picMk id="8" creationId="{6BE7A0B1-F21C-14A7-ED57-68BAF941A293}"/>
          </ac:picMkLst>
        </pc:picChg>
      </pc:sldChg>
      <pc:sldChg chg="del">
        <pc:chgData name="Chan Ee Hong" userId="cf657ea1-a02b-4814-a06c-e1a0458c92a1" providerId="ADAL" clId="{9A4CA4A8-D078-4424-AC79-935312E6C719}" dt="2024-03-05T15:01:45.706" v="271" actId="47"/>
        <pc:sldMkLst>
          <pc:docMk/>
          <pc:sldMk cId="3733980740" sldId="379"/>
        </pc:sldMkLst>
      </pc:sldChg>
      <pc:sldChg chg="del">
        <pc:chgData name="Chan Ee Hong" userId="cf657ea1-a02b-4814-a06c-e1a0458c92a1" providerId="ADAL" clId="{9A4CA4A8-D078-4424-AC79-935312E6C719}" dt="2024-03-05T15:01:43.051" v="270" actId="47"/>
        <pc:sldMkLst>
          <pc:docMk/>
          <pc:sldMk cId="1169241409" sldId="380"/>
        </pc:sldMkLst>
      </pc:sldChg>
      <pc:sldChg chg="del">
        <pc:chgData name="Chan Ee Hong" userId="cf657ea1-a02b-4814-a06c-e1a0458c92a1" providerId="ADAL" clId="{9A4CA4A8-D078-4424-AC79-935312E6C719}" dt="2024-03-05T15:01:42.453" v="269" actId="47"/>
        <pc:sldMkLst>
          <pc:docMk/>
          <pc:sldMk cId="211460282" sldId="381"/>
        </pc:sldMkLst>
      </pc:sldChg>
      <pc:sldChg chg="addSp delSp modSp mod">
        <pc:chgData name="Chan Ee Hong" userId="cf657ea1-a02b-4814-a06c-e1a0458c92a1" providerId="ADAL" clId="{9A4CA4A8-D078-4424-AC79-935312E6C719}" dt="2024-03-05T15:05:23.600" v="360" actId="1076"/>
        <pc:sldMkLst>
          <pc:docMk/>
          <pc:sldMk cId="2247778914" sldId="382"/>
        </pc:sldMkLst>
        <pc:spChg chg="add mod">
          <ac:chgData name="Chan Ee Hong" userId="cf657ea1-a02b-4814-a06c-e1a0458c92a1" providerId="ADAL" clId="{9A4CA4A8-D078-4424-AC79-935312E6C719}" dt="2024-03-05T15:05:23.600" v="360" actId="1076"/>
          <ac:spMkLst>
            <pc:docMk/>
            <pc:sldMk cId="2247778914" sldId="382"/>
            <ac:spMk id="2" creationId="{0801670D-FE84-EDBA-CD5B-8759136DA4BC}"/>
          </ac:spMkLst>
        </pc:spChg>
        <pc:spChg chg="mod">
          <ac:chgData name="Chan Ee Hong" userId="cf657ea1-a02b-4814-a06c-e1a0458c92a1" providerId="ADAL" clId="{9A4CA4A8-D078-4424-AC79-935312E6C719}" dt="2024-03-05T15:05:10.983" v="356" actId="20577"/>
          <ac:spMkLst>
            <pc:docMk/>
            <pc:sldMk cId="2247778914" sldId="382"/>
            <ac:spMk id="5" creationId="{FC2A85AD-25AF-AD18-5925-E98C0D52E73F}"/>
          </ac:spMkLst>
        </pc:spChg>
        <pc:picChg chg="del">
          <ac:chgData name="Chan Ee Hong" userId="cf657ea1-a02b-4814-a06c-e1a0458c92a1" providerId="ADAL" clId="{9A4CA4A8-D078-4424-AC79-935312E6C719}" dt="2024-03-05T15:03:10.648" v="272" actId="478"/>
          <ac:picMkLst>
            <pc:docMk/>
            <pc:sldMk cId="2247778914" sldId="382"/>
            <ac:picMk id="6" creationId="{2EB1E253-A3D6-8098-CF22-2B321DB48916}"/>
          </ac:picMkLst>
        </pc:picChg>
        <pc:picChg chg="del">
          <ac:chgData name="Chan Ee Hong" userId="cf657ea1-a02b-4814-a06c-e1a0458c92a1" providerId="ADAL" clId="{9A4CA4A8-D078-4424-AC79-935312E6C719}" dt="2024-03-05T15:05:12.382" v="357" actId="478"/>
          <ac:picMkLst>
            <pc:docMk/>
            <pc:sldMk cId="2247778914" sldId="382"/>
            <ac:picMk id="8" creationId="{F6150045-6047-668A-A6D2-43B14B4D6B0C}"/>
          </ac:picMkLst>
        </pc:picChg>
      </pc:sldChg>
      <pc:sldChg chg="del">
        <pc:chgData name="Chan Ee Hong" userId="cf657ea1-a02b-4814-a06c-e1a0458c92a1" providerId="ADAL" clId="{9A4CA4A8-D078-4424-AC79-935312E6C719}" dt="2024-03-05T15:32:09.107" v="979" actId="47"/>
        <pc:sldMkLst>
          <pc:docMk/>
          <pc:sldMk cId="4285327400" sldId="383"/>
        </pc:sldMkLst>
      </pc:sldChg>
      <pc:sldChg chg="del">
        <pc:chgData name="Chan Ee Hong" userId="cf657ea1-a02b-4814-a06c-e1a0458c92a1" providerId="ADAL" clId="{9A4CA4A8-D078-4424-AC79-935312E6C719}" dt="2024-03-05T15:32:09.929" v="980" actId="47"/>
        <pc:sldMkLst>
          <pc:docMk/>
          <pc:sldMk cId="3786923277" sldId="384"/>
        </pc:sldMkLst>
      </pc:sldChg>
      <pc:sldChg chg="del">
        <pc:chgData name="Chan Ee Hong" userId="cf657ea1-a02b-4814-a06c-e1a0458c92a1" providerId="ADAL" clId="{9A4CA4A8-D078-4424-AC79-935312E6C719}" dt="2024-03-05T15:44:28.320" v="1145" actId="47"/>
        <pc:sldMkLst>
          <pc:docMk/>
          <pc:sldMk cId="1775604139" sldId="385"/>
        </pc:sldMkLst>
      </pc:sldChg>
      <pc:sldChg chg="del">
        <pc:chgData name="Chan Ee Hong" userId="cf657ea1-a02b-4814-a06c-e1a0458c92a1" providerId="ADAL" clId="{9A4CA4A8-D078-4424-AC79-935312E6C719}" dt="2024-03-05T15:44:29.311" v="1146" actId="47"/>
        <pc:sldMkLst>
          <pc:docMk/>
          <pc:sldMk cId="2625857905" sldId="386"/>
        </pc:sldMkLst>
      </pc:sldChg>
      <pc:sldChg chg="del">
        <pc:chgData name="Chan Ee Hong" userId="cf657ea1-a02b-4814-a06c-e1a0458c92a1" providerId="ADAL" clId="{9A4CA4A8-D078-4424-AC79-935312E6C719}" dt="2024-03-05T15:44:29.896" v="1147" actId="47"/>
        <pc:sldMkLst>
          <pc:docMk/>
          <pc:sldMk cId="2776321277" sldId="387"/>
        </pc:sldMkLst>
      </pc:sldChg>
      <pc:sldChg chg="del">
        <pc:chgData name="Chan Ee Hong" userId="cf657ea1-a02b-4814-a06c-e1a0458c92a1" providerId="ADAL" clId="{9A4CA4A8-D078-4424-AC79-935312E6C719}" dt="2024-03-05T15:44:30.675" v="1148" actId="47"/>
        <pc:sldMkLst>
          <pc:docMk/>
          <pc:sldMk cId="1424599772" sldId="388"/>
        </pc:sldMkLst>
      </pc:sldChg>
      <pc:sldChg chg="del">
        <pc:chgData name="Chan Ee Hong" userId="cf657ea1-a02b-4814-a06c-e1a0458c92a1" providerId="ADAL" clId="{9A4CA4A8-D078-4424-AC79-935312E6C719}" dt="2024-03-05T15:44:31.992" v="1149" actId="47"/>
        <pc:sldMkLst>
          <pc:docMk/>
          <pc:sldMk cId="3535074338" sldId="389"/>
        </pc:sldMkLst>
      </pc:sldChg>
      <pc:sldChg chg="del">
        <pc:chgData name="Chan Ee Hong" userId="cf657ea1-a02b-4814-a06c-e1a0458c92a1" providerId="ADAL" clId="{9A4CA4A8-D078-4424-AC79-935312E6C719}" dt="2024-03-05T15:44:32.849" v="1150" actId="47"/>
        <pc:sldMkLst>
          <pc:docMk/>
          <pc:sldMk cId="2791464044" sldId="390"/>
        </pc:sldMkLst>
      </pc:sldChg>
      <pc:sldChg chg="del">
        <pc:chgData name="Chan Ee Hong" userId="cf657ea1-a02b-4814-a06c-e1a0458c92a1" providerId="ADAL" clId="{9A4CA4A8-D078-4424-AC79-935312E6C719}" dt="2024-03-05T15:44:33.674" v="1151" actId="47"/>
        <pc:sldMkLst>
          <pc:docMk/>
          <pc:sldMk cId="3009266745" sldId="391"/>
        </pc:sldMkLst>
      </pc:sldChg>
      <pc:sldChg chg="del">
        <pc:chgData name="Chan Ee Hong" userId="cf657ea1-a02b-4814-a06c-e1a0458c92a1" providerId="ADAL" clId="{9A4CA4A8-D078-4424-AC79-935312E6C719}" dt="2024-03-05T15:44:34.733" v="1152" actId="47"/>
        <pc:sldMkLst>
          <pc:docMk/>
          <pc:sldMk cId="3848768147" sldId="392"/>
        </pc:sldMkLst>
      </pc:sldChg>
      <pc:sldChg chg="del">
        <pc:chgData name="Chan Ee Hong" userId="cf657ea1-a02b-4814-a06c-e1a0458c92a1" providerId="ADAL" clId="{9A4CA4A8-D078-4424-AC79-935312E6C719}" dt="2024-03-05T15:44:35.505" v="1153" actId="47"/>
        <pc:sldMkLst>
          <pc:docMk/>
          <pc:sldMk cId="3976937498" sldId="393"/>
        </pc:sldMkLst>
      </pc:sldChg>
      <pc:sldChg chg="del">
        <pc:chgData name="Chan Ee Hong" userId="cf657ea1-a02b-4814-a06c-e1a0458c92a1" providerId="ADAL" clId="{9A4CA4A8-D078-4424-AC79-935312E6C719}" dt="2024-03-05T15:53:19.281" v="1400" actId="47"/>
        <pc:sldMkLst>
          <pc:docMk/>
          <pc:sldMk cId="839559098" sldId="396"/>
        </pc:sldMkLst>
      </pc:sldChg>
      <pc:sldChg chg="del">
        <pc:chgData name="Chan Ee Hong" userId="cf657ea1-a02b-4814-a06c-e1a0458c92a1" providerId="ADAL" clId="{9A4CA4A8-D078-4424-AC79-935312E6C719}" dt="2024-03-05T15:53:18.808" v="1399" actId="47"/>
        <pc:sldMkLst>
          <pc:docMk/>
          <pc:sldMk cId="800061225" sldId="397"/>
        </pc:sldMkLst>
      </pc:sldChg>
      <pc:sldChg chg="addSp modSp add mod">
        <pc:chgData name="Chan Ee Hong" userId="cf657ea1-a02b-4814-a06c-e1a0458c92a1" providerId="ADAL" clId="{9A4CA4A8-D078-4424-AC79-935312E6C719}" dt="2024-03-05T15:01:37.366" v="268" actId="167"/>
        <pc:sldMkLst>
          <pc:docMk/>
          <pc:sldMk cId="2440662203" sldId="408"/>
        </pc:sldMkLst>
        <pc:spChg chg="add mod">
          <ac:chgData name="Chan Ee Hong" userId="cf657ea1-a02b-4814-a06c-e1a0458c92a1" providerId="ADAL" clId="{9A4CA4A8-D078-4424-AC79-935312E6C719}" dt="2024-03-05T15:00:55.647" v="264" actId="5793"/>
          <ac:spMkLst>
            <pc:docMk/>
            <pc:sldMk cId="2440662203" sldId="408"/>
            <ac:spMk id="2" creationId="{85F7F6B2-36D1-28F1-C0B9-2334C18827F6}"/>
          </ac:spMkLst>
        </pc:spChg>
        <pc:spChg chg="add mod">
          <ac:chgData name="Chan Ee Hong" userId="cf657ea1-a02b-4814-a06c-e1a0458c92a1" providerId="ADAL" clId="{9A4CA4A8-D078-4424-AC79-935312E6C719}" dt="2024-03-05T15:00:32.121" v="249" actId="1076"/>
          <ac:spMkLst>
            <pc:docMk/>
            <pc:sldMk cId="2440662203" sldId="408"/>
            <ac:spMk id="3" creationId="{91264735-1186-80A1-DFC1-17E90EF34804}"/>
          </ac:spMkLst>
        </pc:spChg>
        <pc:spChg chg="mod">
          <ac:chgData name="Chan Ee Hong" userId="cf657ea1-a02b-4814-a06c-e1a0458c92a1" providerId="ADAL" clId="{9A4CA4A8-D078-4424-AC79-935312E6C719}" dt="2024-03-05T14:54:58.246" v="128" actId="20577"/>
          <ac:spMkLst>
            <pc:docMk/>
            <pc:sldMk cId="2440662203" sldId="408"/>
            <ac:spMk id="5" creationId="{CAAB813A-841A-61BB-7C1B-E1061D4D829F}"/>
          </ac:spMkLst>
        </pc:spChg>
        <pc:spChg chg="add mod ord">
          <ac:chgData name="Chan Ee Hong" userId="cf657ea1-a02b-4814-a06c-e1a0458c92a1" providerId="ADAL" clId="{9A4CA4A8-D078-4424-AC79-935312E6C719}" dt="2024-03-05T15:01:37.366" v="268" actId="167"/>
          <ac:spMkLst>
            <pc:docMk/>
            <pc:sldMk cId="2440662203" sldId="408"/>
            <ac:spMk id="6" creationId="{81865500-87CE-39DC-14F7-15DB6DF92FB9}"/>
          </ac:spMkLst>
        </pc:spChg>
      </pc:sldChg>
      <pc:sldChg chg="addSp modSp add mod">
        <pc:chgData name="Chan Ee Hong" userId="cf657ea1-a02b-4814-a06c-e1a0458c92a1" providerId="ADAL" clId="{9A4CA4A8-D078-4424-AC79-935312E6C719}" dt="2024-03-05T15:10:26.073" v="451" actId="14100"/>
        <pc:sldMkLst>
          <pc:docMk/>
          <pc:sldMk cId="2400631713" sldId="409"/>
        </pc:sldMkLst>
        <pc:spChg chg="add mod">
          <ac:chgData name="Chan Ee Hong" userId="cf657ea1-a02b-4814-a06c-e1a0458c92a1" providerId="ADAL" clId="{9A4CA4A8-D078-4424-AC79-935312E6C719}" dt="2024-03-05T15:08:38.055" v="441" actId="1076"/>
          <ac:spMkLst>
            <pc:docMk/>
            <pc:sldMk cId="2400631713" sldId="409"/>
            <ac:spMk id="3" creationId="{3B1B75D5-C077-090E-509E-F1E2ACB220E2}"/>
          </ac:spMkLst>
        </pc:spChg>
        <pc:spChg chg="add mod ord">
          <ac:chgData name="Chan Ee Hong" userId="cf657ea1-a02b-4814-a06c-e1a0458c92a1" providerId="ADAL" clId="{9A4CA4A8-D078-4424-AC79-935312E6C719}" dt="2024-03-05T15:10:26.073" v="451" actId="14100"/>
          <ac:spMkLst>
            <pc:docMk/>
            <pc:sldMk cId="2400631713" sldId="409"/>
            <ac:spMk id="8" creationId="{263C1C12-04B0-59C6-098C-F1E6328D943D}"/>
          </ac:spMkLst>
        </pc:spChg>
        <pc:picChg chg="add mod modCrop">
          <ac:chgData name="Chan Ee Hong" userId="cf657ea1-a02b-4814-a06c-e1a0458c92a1" providerId="ADAL" clId="{9A4CA4A8-D078-4424-AC79-935312E6C719}" dt="2024-03-05T15:09:13.161" v="446" actId="1076"/>
          <ac:picMkLst>
            <pc:docMk/>
            <pc:sldMk cId="2400631713" sldId="409"/>
            <ac:picMk id="7" creationId="{81F7ED4C-8B08-8B07-71F0-ACF92C52DA48}"/>
          </ac:picMkLst>
        </pc:picChg>
      </pc:sldChg>
      <pc:sldChg chg="delSp modSp add mod">
        <pc:chgData name="Chan Ee Hong" userId="cf657ea1-a02b-4814-a06c-e1a0458c92a1" providerId="ADAL" clId="{9A4CA4A8-D078-4424-AC79-935312E6C719}" dt="2024-03-05T15:18:44.565" v="724" actId="1076"/>
        <pc:sldMkLst>
          <pc:docMk/>
          <pc:sldMk cId="2011554118" sldId="410"/>
        </pc:sldMkLst>
        <pc:spChg chg="mod">
          <ac:chgData name="Chan Ee Hong" userId="cf657ea1-a02b-4814-a06c-e1a0458c92a1" providerId="ADAL" clId="{9A4CA4A8-D078-4424-AC79-935312E6C719}" dt="2024-03-05T15:18:44.565" v="724" actId="1076"/>
          <ac:spMkLst>
            <pc:docMk/>
            <pc:sldMk cId="2011554118" sldId="410"/>
            <ac:spMk id="3" creationId="{9C7A9437-ABB1-C494-0CE0-C38BE3418FAB}"/>
          </ac:spMkLst>
        </pc:spChg>
        <pc:spChg chg="mod">
          <ac:chgData name="Chan Ee Hong" userId="cf657ea1-a02b-4814-a06c-e1a0458c92a1" providerId="ADAL" clId="{9A4CA4A8-D078-4424-AC79-935312E6C719}" dt="2024-03-05T15:18:41.445" v="723" actId="14100"/>
          <ac:spMkLst>
            <pc:docMk/>
            <pc:sldMk cId="2011554118" sldId="410"/>
            <ac:spMk id="8" creationId="{7BE0AA38-7ABE-7C18-0553-E0E4D8AAD4BD}"/>
          </ac:spMkLst>
        </pc:spChg>
        <pc:picChg chg="del">
          <ac:chgData name="Chan Ee Hong" userId="cf657ea1-a02b-4814-a06c-e1a0458c92a1" providerId="ADAL" clId="{9A4CA4A8-D078-4424-AC79-935312E6C719}" dt="2024-03-05T15:11:31.455" v="493" actId="478"/>
          <ac:picMkLst>
            <pc:docMk/>
            <pc:sldMk cId="2011554118" sldId="410"/>
            <ac:picMk id="7" creationId="{8C70EF2A-80B1-A388-AD8D-DE807CC9C2C4}"/>
          </ac:picMkLst>
        </pc:picChg>
      </pc:sldChg>
      <pc:sldChg chg="modSp add mod">
        <pc:chgData name="Chan Ee Hong" userId="cf657ea1-a02b-4814-a06c-e1a0458c92a1" providerId="ADAL" clId="{9A4CA4A8-D078-4424-AC79-935312E6C719}" dt="2024-03-05T15:27:31.411" v="894" actId="21"/>
        <pc:sldMkLst>
          <pc:docMk/>
          <pc:sldMk cId="2678031318" sldId="411"/>
        </pc:sldMkLst>
        <pc:spChg chg="mod">
          <ac:chgData name="Chan Ee Hong" userId="cf657ea1-a02b-4814-a06c-e1a0458c92a1" providerId="ADAL" clId="{9A4CA4A8-D078-4424-AC79-935312E6C719}" dt="2024-03-05T15:27:31.411" v="894" actId="21"/>
          <ac:spMkLst>
            <pc:docMk/>
            <pc:sldMk cId="2678031318" sldId="411"/>
            <ac:spMk id="3" creationId="{586A44CD-8121-2FF4-C5CD-3F18D7424A79}"/>
          </ac:spMkLst>
        </pc:spChg>
      </pc:sldChg>
      <pc:sldChg chg="delSp modSp add mod">
        <pc:chgData name="Chan Ee Hong" userId="cf657ea1-a02b-4814-a06c-e1a0458c92a1" providerId="ADAL" clId="{9A4CA4A8-D078-4424-AC79-935312E6C719}" dt="2024-03-05T15:21:08.334" v="739" actId="478"/>
        <pc:sldMkLst>
          <pc:docMk/>
          <pc:sldMk cId="532843611" sldId="412"/>
        </pc:sldMkLst>
        <pc:spChg chg="del">
          <ac:chgData name="Chan Ee Hong" userId="cf657ea1-a02b-4814-a06c-e1a0458c92a1" providerId="ADAL" clId="{9A4CA4A8-D078-4424-AC79-935312E6C719}" dt="2024-03-05T15:21:07.783" v="738" actId="478"/>
          <ac:spMkLst>
            <pc:docMk/>
            <pc:sldMk cId="532843611" sldId="412"/>
            <ac:spMk id="3" creationId="{3996CF5C-C720-5732-A3E8-AB5CAC2592D9}"/>
          </ac:spMkLst>
        </pc:spChg>
        <pc:spChg chg="mod">
          <ac:chgData name="Chan Ee Hong" userId="cf657ea1-a02b-4814-a06c-e1a0458c92a1" providerId="ADAL" clId="{9A4CA4A8-D078-4424-AC79-935312E6C719}" dt="2024-03-05T15:20:10.504" v="736" actId="20577"/>
          <ac:spMkLst>
            <pc:docMk/>
            <pc:sldMk cId="532843611" sldId="412"/>
            <ac:spMk id="5" creationId="{58EA3E0B-26A6-208B-DBD2-D3513685ADE7}"/>
          </ac:spMkLst>
        </pc:spChg>
        <pc:spChg chg="del">
          <ac:chgData name="Chan Ee Hong" userId="cf657ea1-a02b-4814-a06c-e1a0458c92a1" providerId="ADAL" clId="{9A4CA4A8-D078-4424-AC79-935312E6C719}" dt="2024-03-05T15:21:08.334" v="739" actId="478"/>
          <ac:spMkLst>
            <pc:docMk/>
            <pc:sldMk cId="532843611" sldId="412"/>
            <ac:spMk id="8" creationId="{0A2457F6-2727-18B4-283C-D174FCB3B3BD}"/>
          </ac:spMkLst>
        </pc:spChg>
      </pc:sldChg>
      <pc:sldChg chg="addSp modSp add mod">
        <pc:chgData name="Chan Ee Hong" userId="cf657ea1-a02b-4814-a06c-e1a0458c92a1" providerId="ADAL" clId="{9A4CA4A8-D078-4424-AC79-935312E6C719}" dt="2024-03-05T15:24:05.608" v="812" actId="14100"/>
        <pc:sldMkLst>
          <pc:docMk/>
          <pc:sldMk cId="110161643" sldId="413"/>
        </pc:sldMkLst>
        <pc:spChg chg="mod">
          <ac:chgData name="Chan Ee Hong" userId="cf657ea1-a02b-4814-a06c-e1a0458c92a1" providerId="ADAL" clId="{9A4CA4A8-D078-4424-AC79-935312E6C719}" dt="2024-03-05T15:23:52.272" v="806" actId="1076"/>
          <ac:spMkLst>
            <pc:docMk/>
            <pc:sldMk cId="110161643" sldId="413"/>
            <ac:spMk id="3" creationId="{6CCEDD6A-132A-446D-2D31-28F6DA8B4691}"/>
          </ac:spMkLst>
        </pc:spChg>
        <pc:spChg chg="add mod">
          <ac:chgData name="Chan Ee Hong" userId="cf657ea1-a02b-4814-a06c-e1a0458c92a1" providerId="ADAL" clId="{9A4CA4A8-D078-4424-AC79-935312E6C719}" dt="2024-03-05T15:23:59.406" v="810" actId="1076"/>
          <ac:spMkLst>
            <pc:docMk/>
            <pc:sldMk cId="110161643" sldId="413"/>
            <ac:spMk id="7" creationId="{201F8ACD-5B35-DA6E-E7D8-FD71ACABF550}"/>
          </ac:spMkLst>
        </pc:spChg>
        <pc:spChg chg="mod">
          <ac:chgData name="Chan Ee Hong" userId="cf657ea1-a02b-4814-a06c-e1a0458c92a1" providerId="ADAL" clId="{9A4CA4A8-D078-4424-AC79-935312E6C719}" dt="2024-03-05T15:24:05.608" v="812" actId="14100"/>
          <ac:spMkLst>
            <pc:docMk/>
            <pc:sldMk cId="110161643" sldId="413"/>
            <ac:spMk id="8" creationId="{C2288529-C427-4DE5-279D-3F0EF77FF294}"/>
          </ac:spMkLst>
        </pc:spChg>
      </pc:sldChg>
      <pc:sldChg chg="delSp modSp add mod">
        <pc:chgData name="Chan Ee Hong" userId="cf657ea1-a02b-4814-a06c-e1a0458c92a1" providerId="ADAL" clId="{9A4CA4A8-D078-4424-AC79-935312E6C719}" dt="2024-03-05T15:31:42.831" v="978" actId="478"/>
        <pc:sldMkLst>
          <pc:docMk/>
          <pc:sldMk cId="2546974129" sldId="414"/>
        </pc:sldMkLst>
        <pc:spChg chg="del mod">
          <ac:chgData name="Chan Ee Hong" userId="cf657ea1-a02b-4814-a06c-e1a0458c92a1" providerId="ADAL" clId="{9A4CA4A8-D078-4424-AC79-935312E6C719}" dt="2024-03-05T15:31:42.302" v="977" actId="478"/>
          <ac:spMkLst>
            <pc:docMk/>
            <pc:sldMk cId="2546974129" sldId="414"/>
            <ac:spMk id="3" creationId="{F5C2A7FB-11EB-FAAD-E6EA-864ACF47354B}"/>
          </ac:spMkLst>
        </pc:spChg>
        <pc:spChg chg="mod">
          <ac:chgData name="Chan Ee Hong" userId="cf657ea1-a02b-4814-a06c-e1a0458c92a1" providerId="ADAL" clId="{9A4CA4A8-D078-4424-AC79-935312E6C719}" dt="2024-03-05T15:24:30.720" v="816" actId="20577"/>
          <ac:spMkLst>
            <pc:docMk/>
            <pc:sldMk cId="2546974129" sldId="414"/>
            <ac:spMk id="5" creationId="{8B50B17E-74DE-5714-285D-BB8D30CE1A7D}"/>
          </ac:spMkLst>
        </pc:spChg>
        <pc:spChg chg="del">
          <ac:chgData name="Chan Ee Hong" userId="cf657ea1-a02b-4814-a06c-e1a0458c92a1" providerId="ADAL" clId="{9A4CA4A8-D078-4424-AC79-935312E6C719}" dt="2024-03-05T15:28:06.168" v="915" actId="478"/>
          <ac:spMkLst>
            <pc:docMk/>
            <pc:sldMk cId="2546974129" sldId="414"/>
            <ac:spMk id="7" creationId="{886723CD-7134-2CAD-1F90-8A824B1B1755}"/>
          </ac:spMkLst>
        </pc:spChg>
        <pc:spChg chg="del mod">
          <ac:chgData name="Chan Ee Hong" userId="cf657ea1-a02b-4814-a06c-e1a0458c92a1" providerId="ADAL" clId="{9A4CA4A8-D078-4424-AC79-935312E6C719}" dt="2024-03-05T15:31:42.831" v="978" actId="478"/>
          <ac:spMkLst>
            <pc:docMk/>
            <pc:sldMk cId="2546974129" sldId="414"/>
            <ac:spMk id="8" creationId="{FFA76F28-68DC-0069-6103-9528889E44B2}"/>
          </ac:spMkLst>
        </pc:spChg>
      </pc:sldChg>
      <pc:sldChg chg="addSp delSp modSp add mod">
        <pc:chgData name="Chan Ee Hong" userId="cf657ea1-a02b-4814-a06c-e1a0458c92a1" providerId="ADAL" clId="{9A4CA4A8-D078-4424-AC79-935312E6C719}" dt="2024-03-05T15:31:36.333" v="975" actId="1076"/>
        <pc:sldMkLst>
          <pc:docMk/>
          <pc:sldMk cId="1998269278" sldId="415"/>
        </pc:sldMkLst>
        <pc:spChg chg="del">
          <ac:chgData name="Chan Ee Hong" userId="cf657ea1-a02b-4814-a06c-e1a0458c92a1" providerId="ADAL" clId="{9A4CA4A8-D078-4424-AC79-935312E6C719}" dt="2024-03-05T15:31:02.631" v="963" actId="478"/>
          <ac:spMkLst>
            <pc:docMk/>
            <pc:sldMk cId="1998269278" sldId="415"/>
            <ac:spMk id="3" creationId="{655F2B6E-0961-D305-88A9-9DDC8314E9C3}"/>
          </ac:spMkLst>
        </pc:spChg>
        <pc:spChg chg="mod">
          <ac:chgData name="Chan Ee Hong" userId="cf657ea1-a02b-4814-a06c-e1a0458c92a1" providerId="ADAL" clId="{9A4CA4A8-D078-4424-AC79-935312E6C719}" dt="2024-03-05T15:31:31.841" v="972" actId="1076"/>
          <ac:spMkLst>
            <pc:docMk/>
            <pc:sldMk cId="1998269278" sldId="415"/>
            <ac:spMk id="8" creationId="{BE3C1D85-10D9-EBF0-1BD1-85A2608377ED}"/>
          </ac:spMkLst>
        </pc:spChg>
        <pc:picChg chg="add mod modCrop">
          <ac:chgData name="Chan Ee Hong" userId="cf657ea1-a02b-4814-a06c-e1a0458c92a1" providerId="ADAL" clId="{9A4CA4A8-D078-4424-AC79-935312E6C719}" dt="2024-03-05T15:31:36.333" v="975" actId="1076"/>
          <ac:picMkLst>
            <pc:docMk/>
            <pc:sldMk cId="1998269278" sldId="415"/>
            <ac:picMk id="7" creationId="{3C9A4552-177A-D9C8-5E2E-AE338FD2EB58}"/>
          </ac:picMkLst>
        </pc:picChg>
      </pc:sldChg>
      <pc:sldChg chg="add">
        <pc:chgData name="Chan Ee Hong" userId="cf657ea1-a02b-4814-a06c-e1a0458c92a1" providerId="ADAL" clId="{9A4CA4A8-D078-4424-AC79-935312E6C719}" dt="2024-03-05T15:31:40.214" v="976" actId="2890"/>
        <pc:sldMkLst>
          <pc:docMk/>
          <pc:sldMk cId="3437235414" sldId="416"/>
        </pc:sldMkLst>
      </pc:sldChg>
      <pc:sldChg chg="addSp modSp add mod">
        <pc:chgData name="Chan Ee Hong" userId="cf657ea1-a02b-4814-a06c-e1a0458c92a1" providerId="ADAL" clId="{9A4CA4A8-D078-4424-AC79-935312E6C719}" dt="2024-03-05T15:34:47.703" v="999" actId="1076"/>
        <pc:sldMkLst>
          <pc:docMk/>
          <pc:sldMk cId="685790102" sldId="417"/>
        </pc:sldMkLst>
        <pc:spChg chg="add mod ord">
          <ac:chgData name="Chan Ee Hong" userId="cf657ea1-a02b-4814-a06c-e1a0458c92a1" providerId="ADAL" clId="{9A4CA4A8-D078-4424-AC79-935312E6C719}" dt="2024-03-05T15:34:47.703" v="999" actId="1076"/>
          <ac:spMkLst>
            <pc:docMk/>
            <pc:sldMk cId="685790102" sldId="417"/>
            <ac:spMk id="6" creationId="{48F809A9-C3C1-D98D-5107-AE2A2CFFE80B}"/>
          </ac:spMkLst>
        </pc:spChg>
        <pc:picChg chg="add mod modCrop">
          <ac:chgData name="Chan Ee Hong" userId="cf657ea1-a02b-4814-a06c-e1a0458c92a1" providerId="ADAL" clId="{9A4CA4A8-D078-4424-AC79-935312E6C719}" dt="2024-03-05T15:34:47.703" v="999" actId="1076"/>
          <ac:picMkLst>
            <pc:docMk/>
            <pc:sldMk cId="685790102" sldId="417"/>
            <ac:picMk id="3" creationId="{4B63BD62-1F58-B212-5106-AF613B9090E2}"/>
          </ac:picMkLst>
        </pc:picChg>
      </pc:sldChg>
      <pc:sldChg chg="modSp add mod ord">
        <pc:chgData name="Chan Ee Hong" userId="cf657ea1-a02b-4814-a06c-e1a0458c92a1" providerId="ADAL" clId="{9A4CA4A8-D078-4424-AC79-935312E6C719}" dt="2024-03-05T15:36:19.486" v="1054" actId="20577"/>
        <pc:sldMkLst>
          <pc:docMk/>
          <pc:sldMk cId="1319779568" sldId="418"/>
        </pc:sldMkLst>
        <pc:spChg chg="mod">
          <ac:chgData name="Chan Ee Hong" userId="cf657ea1-a02b-4814-a06c-e1a0458c92a1" providerId="ADAL" clId="{9A4CA4A8-D078-4424-AC79-935312E6C719}" dt="2024-03-05T15:36:19.486" v="1054" actId="20577"/>
          <ac:spMkLst>
            <pc:docMk/>
            <pc:sldMk cId="1319779568" sldId="418"/>
            <ac:spMk id="5" creationId="{D4DCBC12-3985-2833-DCFF-71C05E855DC3}"/>
          </ac:spMkLst>
        </pc:spChg>
      </pc:sldChg>
      <pc:sldChg chg="addSp modSp add mod">
        <pc:chgData name="Chan Ee Hong" userId="cf657ea1-a02b-4814-a06c-e1a0458c92a1" providerId="ADAL" clId="{9A4CA4A8-D078-4424-AC79-935312E6C719}" dt="2024-03-05T15:38:02.001" v="1079" actId="1076"/>
        <pc:sldMkLst>
          <pc:docMk/>
          <pc:sldMk cId="363232054" sldId="419"/>
        </pc:sldMkLst>
        <pc:spChg chg="add mod ord">
          <ac:chgData name="Chan Ee Hong" userId="cf657ea1-a02b-4814-a06c-e1a0458c92a1" providerId="ADAL" clId="{9A4CA4A8-D078-4424-AC79-935312E6C719}" dt="2024-03-05T15:37:59.306" v="1078" actId="1076"/>
          <ac:spMkLst>
            <pc:docMk/>
            <pc:sldMk cId="363232054" sldId="419"/>
            <ac:spMk id="9" creationId="{CEF5DAFB-4C2B-F7EF-017F-274DB2F19248}"/>
          </ac:spMkLst>
        </pc:spChg>
        <pc:grpChg chg="add mod">
          <ac:chgData name="Chan Ee Hong" userId="cf657ea1-a02b-4814-a06c-e1a0458c92a1" providerId="ADAL" clId="{9A4CA4A8-D078-4424-AC79-935312E6C719}" dt="2024-03-05T15:38:02.001" v="1079" actId="1076"/>
          <ac:grpSpMkLst>
            <pc:docMk/>
            <pc:sldMk cId="363232054" sldId="419"/>
            <ac:grpSpMk id="8" creationId="{F747D11D-4BC4-BCCC-A967-A22152BAE5A6}"/>
          </ac:grpSpMkLst>
        </pc:grpChg>
        <pc:picChg chg="add mod modCrop">
          <ac:chgData name="Chan Ee Hong" userId="cf657ea1-a02b-4814-a06c-e1a0458c92a1" providerId="ADAL" clId="{9A4CA4A8-D078-4424-AC79-935312E6C719}" dt="2024-03-05T15:37:44.589" v="1072" actId="164"/>
          <ac:picMkLst>
            <pc:docMk/>
            <pc:sldMk cId="363232054" sldId="419"/>
            <ac:picMk id="3" creationId="{7D8114B5-C120-DB7E-E089-C8487A44FB79}"/>
          </ac:picMkLst>
        </pc:picChg>
        <pc:picChg chg="add mod modCrop">
          <ac:chgData name="Chan Ee Hong" userId="cf657ea1-a02b-4814-a06c-e1a0458c92a1" providerId="ADAL" clId="{9A4CA4A8-D078-4424-AC79-935312E6C719}" dt="2024-03-05T15:37:44.589" v="1072" actId="164"/>
          <ac:picMkLst>
            <pc:docMk/>
            <pc:sldMk cId="363232054" sldId="419"/>
            <ac:picMk id="7" creationId="{E7BE3555-38EF-49C8-5C52-A3BE63A9E822}"/>
          </ac:picMkLst>
        </pc:picChg>
      </pc:sldChg>
      <pc:sldChg chg="modSp add mod ord">
        <pc:chgData name="Chan Ee Hong" userId="cf657ea1-a02b-4814-a06c-e1a0458c92a1" providerId="ADAL" clId="{9A4CA4A8-D078-4424-AC79-935312E6C719}" dt="2024-03-05T15:38:49.152" v="1100" actId="20577"/>
        <pc:sldMkLst>
          <pc:docMk/>
          <pc:sldMk cId="4195658117" sldId="420"/>
        </pc:sldMkLst>
        <pc:spChg chg="mod">
          <ac:chgData name="Chan Ee Hong" userId="cf657ea1-a02b-4814-a06c-e1a0458c92a1" providerId="ADAL" clId="{9A4CA4A8-D078-4424-AC79-935312E6C719}" dt="2024-03-05T15:38:49.152" v="1100" actId="20577"/>
          <ac:spMkLst>
            <pc:docMk/>
            <pc:sldMk cId="4195658117" sldId="420"/>
            <ac:spMk id="5" creationId="{C5D75272-D93F-95AF-F9D6-DA498D32275A}"/>
          </ac:spMkLst>
        </pc:spChg>
      </pc:sldChg>
      <pc:sldChg chg="addSp modSp add mod">
        <pc:chgData name="Chan Ee Hong" userId="cf657ea1-a02b-4814-a06c-e1a0458c92a1" providerId="ADAL" clId="{9A4CA4A8-D078-4424-AC79-935312E6C719}" dt="2024-03-05T15:56:49.216" v="1499" actId="1076"/>
        <pc:sldMkLst>
          <pc:docMk/>
          <pc:sldMk cId="567644134" sldId="421"/>
        </pc:sldMkLst>
        <pc:spChg chg="add mod ord">
          <ac:chgData name="Chan Ee Hong" userId="cf657ea1-a02b-4814-a06c-e1a0458c92a1" providerId="ADAL" clId="{9A4CA4A8-D078-4424-AC79-935312E6C719}" dt="2024-03-05T15:56:49.216" v="1499" actId="1076"/>
          <ac:spMkLst>
            <pc:docMk/>
            <pc:sldMk cId="567644134" sldId="421"/>
            <ac:spMk id="8" creationId="{3AAF26C0-0025-5E00-3913-7D0EBC890719}"/>
          </ac:spMkLst>
        </pc:spChg>
        <pc:picChg chg="add mod modCrop">
          <ac:chgData name="Chan Ee Hong" userId="cf657ea1-a02b-4814-a06c-e1a0458c92a1" providerId="ADAL" clId="{9A4CA4A8-D078-4424-AC79-935312E6C719}" dt="2024-03-05T15:40:40.922" v="1112" actId="14100"/>
          <ac:picMkLst>
            <pc:docMk/>
            <pc:sldMk cId="567644134" sldId="421"/>
            <ac:picMk id="3" creationId="{3D37C6F3-369C-435A-6F22-748A4F2ACCB1}"/>
          </ac:picMkLst>
        </pc:picChg>
        <pc:picChg chg="add mod modCrop">
          <ac:chgData name="Chan Ee Hong" userId="cf657ea1-a02b-4814-a06c-e1a0458c92a1" providerId="ADAL" clId="{9A4CA4A8-D078-4424-AC79-935312E6C719}" dt="2024-03-05T15:40:44.585" v="1113" actId="14100"/>
          <ac:picMkLst>
            <pc:docMk/>
            <pc:sldMk cId="567644134" sldId="421"/>
            <ac:picMk id="7" creationId="{5FF148D0-1104-0AD2-A639-042AD9B5FF51}"/>
          </ac:picMkLst>
        </pc:picChg>
      </pc:sldChg>
      <pc:sldChg chg="addSp delSp modSp add mod">
        <pc:chgData name="Chan Ee Hong" userId="cf657ea1-a02b-4814-a06c-e1a0458c92a1" providerId="ADAL" clId="{9A4CA4A8-D078-4424-AC79-935312E6C719}" dt="2024-03-05T15:42:13.773" v="1131" actId="1076"/>
        <pc:sldMkLst>
          <pc:docMk/>
          <pc:sldMk cId="5980702" sldId="422"/>
        </pc:sldMkLst>
        <pc:spChg chg="mod">
          <ac:chgData name="Chan Ee Hong" userId="cf657ea1-a02b-4814-a06c-e1a0458c92a1" providerId="ADAL" clId="{9A4CA4A8-D078-4424-AC79-935312E6C719}" dt="2024-03-05T15:41:31.921" v="1121" actId="20577"/>
          <ac:spMkLst>
            <pc:docMk/>
            <pc:sldMk cId="5980702" sldId="422"/>
            <ac:spMk id="5" creationId="{82759801-DC4F-D416-A5C6-3F3E9F8FF658}"/>
          </ac:spMkLst>
        </pc:spChg>
        <pc:spChg chg="mod">
          <ac:chgData name="Chan Ee Hong" userId="cf657ea1-a02b-4814-a06c-e1a0458c92a1" providerId="ADAL" clId="{9A4CA4A8-D078-4424-AC79-935312E6C719}" dt="2024-03-05T15:42:05.421" v="1128" actId="14100"/>
          <ac:spMkLst>
            <pc:docMk/>
            <pc:sldMk cId="5980702" sldId="422"/>
            <ac:spMk id="8" creationId="{6E230EF8-EEFF-8796-157B-9FE05ACDB7AB}"/>
          </ac:spMkLst>
        </pc:spChg>
        <pc:picChg chg="del">
          <ac:chgData name="Chan Ee Hong" userId="cf657ea1-a02b-4814-a06c-e1a0458c92a1" providerId="ADAL" clId="{9A4CA4A8-D078-4424-AC79-935312E6C719}" dt="2024-03-05T15:41:41.790" v="1122" actId="478"/>
          <ac:picMkLst>
            <pc:docMk/>
            <pc:sldMk cId="5980702" sldId="422"/>
            <ac:picMk id="3" creationId="{84F39412-17A5-86E3-C15C-600D421FECF7}"/>
          </ac:picMkLst>
        </pc:picChg>
        <pc:picChg chg="add mod modCrop">
          <ac:chgData name="Chan Ee Hong" userId="cf657ea1-a02b-4814-a06c-e1a0458c92a1" providerId="ADAL" clId="{9A4CA4A8-D078-4424-AC79-935312E6C719}" dt="2024-03-05T15:42:13.773" v="1131" actId="1076"/>
          <ac:picMkLst>
            <pc:docMk/>
            <pc:sldMk cId="5980702" sldId="422"/>
            <ac:picMk id="6" creationId="{5718A2E7-184D-76BD-886C-51F7CABC6944}"/>
          </ac:picMkLst>
        </pc:picChg>
        <pc:picChg chg="del">
          <ac:chgData name="Chan Ee Hong" userId="cf657ea1-a02b-4814-a06c-e1a0458c92a1" providerId="ADAL" clId="{9A4CA4A8-D078-4424-AC79-935312E6C719}" dt="2024-03-05T15:41:43.079" v="1123" actId="478"/>
          <ac:picMkLst>
            <pc:docMk/>
            <pc:sldMk cId="5980702" sldId="422"/>
            <ac:picMk id="7" creationId="{03857CB4-4A8B-A750-131F-7F8CB0926281}"/>
          </ac:picMkLst>
        </pc:picChg>
      </pc:sldChg>
      <pc:sldChg chg="addSp modSp add mod">
        <pc:chgData name="Chan Ee Hong" userId="cf657ea1-a02b-4814-a06c-e1a0458c92a1" providerId="ADAL" clId="{9A4CA4A8-D078-4424-AC79-935312E6C719}" dt="2024-03-05T15:43:58.837" v="1144" actId="1076"/>
        <pc:sldMkLst>
          <pc:docMk/>
          <pc:sldMk cId="3282534610" sldId="423"/>
        </pc:sldMkLst>
        <pc:spChg chg="add mod">
          <ac:chgData name="Chan Ee Hong" userId="cf657ea1-a02b-4814-a06c-e1a0458c92a1" providerId="ADAL" clId="{9A4CA4A8-D078-4424-AC79-935312E6C719}" dt="2024-03-05T15:43:58.837" v="1144" actId="1076"/>
          <ac:spMkLst>
            <pc:docMk/>
            <pc:sldMk cId="3282534610" sldId="423"/>
            <ac:spMk id="2" creationId="{150AB89B-B575-96EC-8A2A-C4F21B92448C}"/>
          </ac:spMkLst>
        </pc:spChg>
      </pc:sldChg>
      <pc:sldChg chg="addSp modSp add mod">
        <pc:chgData name="Chan Ee Hong" userId="cf657ea1-a02b-4814-a06c-e1a0458c92a1" providerId="ADAL" clId="{9A4CA4A8-D078-4424-AC79-935312E6C719}" dt="2024-03-05T15:51:16.733" v="1393" actId="1076"/>
        <pc:sldMkLst>
          <pc:docMk/>
          <pc:sldMk cId="2736072066" sldId="424"/>
        </pc:sldMkLst>
        <pc:spChg chg="mod">
          <ac:chgData name="Chan Ee Hong" userId="cf657ea1-a02b-4814-a06c-e1a0458c92a1" providerId="ADAL" clId="{9A4CA4A8-D078-4424-AC79-935312E6C719}" dt="2024-03-05T15:51:00.853" v="1389" actId="1076"/>
          <ac:spMkLst>
            <pc:docMk/>
            <pc:sldMk cId="2736072066" sldId="424"/>
            <ac:spMk id="2" creationId="{E2DED4C3-60D9-15D8-7889-2FE7D8DA9432}"/>
          </ac:spMkLst>
        </pc:spChg>
        <pc:spChg chg="add mod">
          <ac:chgData name="Chan Ee Hong" userId="cf657ea1-a02b-4814-a06c-e1a0458c92a1" providerId="ADAL" clId="{9A4CA4A8-D078-4424-AC79-935312E6C719}" dt="2024-03-05T15:51:16.733" v="1393" actId="1076"/>
          <ac:spMkLst>
            <pc:docMk/>
            <pc:sldMk cId="2736072066" sldId="424"/>
            <ac:spMk id="3" creationId="{C4DF0859-F1FE-C52E-8258-B48102006FB5}"/>
          </ac:spMkLst>
        </pc:spChg>
      </pc:sldChg>
      <pc:sldChg chg="modSp add mod ord">
        <pc:chgData name="Chan Ee Hong" userId="cf657ea1-a02b-4814-a06c-e1a0458c92a1" providerId="ADAL" clId="{9A4CA4A8-D078-4424-AC79-935312E6C719}" dt="2024-03-05T15:54:16.088" v="1423" actId="1076"/>
        <pc:sldMkLst>
          <pc:docMk/>
          <pc:sldMk cId="4133061708" sldId="425"/>
        </pc:sldMkLst>
        <pc:spChg chg="mod">
          <ac:chgData name="Chan Ee Hong" userId="cf657ea1-a02b-4814-a06c-e1a0458c92a1" providerId="ADAL" clId="{9A4CA4A8-D078-4424-AC79-935312E6C719}" dt="2024-03-05T15:54:16.088" v="1423" actId="1076"/>
          <ac:spMkLst>
            <pc:docMk/>
            <pc:sldMk cId="4133061708" sldId="425"/>
            <ac:spMk id="3" creationId="{35130268-9BF9-F3C4-AA5F-E8077EBD81E9}"/>
          </ac:spMkLst>
        </pc:spChg>
        <pc:spChg chg="mod">
          <ac:chgData name="Chan Ee Hong" userId="cf657ea1-a02b-4814-a06c-e1a0458c92a1" providerId="ADAL" clId="{9A4CA4A8-D078-4424-AC79-935312E6C719}" dt="2024-03-05T15:53:21.839" v="1402" actId="20577"/>
          <ac:spMkLst>
            <pc:docMk/>
            <pc:sldMk cId="4133061708" sldId="425"/>
            <ac:spMk id="4" creationId="{369B9A39-FAB7-985A-29AC-5D930B495A7F}"/>
          </ac:spMkLst>
        </pc:spChg>
        <pc:spChg chg="mod">
          <ac:chgData name="Chan Ee Hong" userId="cf657ea1-a02b-4814-a06c-e1a0458c92a1" providerId="ADAL" clId="{9A4CA4A8-D078-4424-AC79-935312E6C719}" dt="2024-03-05T15:53:55.495" v="1419" actId="20577"/>
          <ac:spMkLst>
            <pc:docMk/>
            <pc:sldMk cId="4133061708" sldId="425"/>
            <ac:spMk id="5" creationId="{C5B33957-2532-39FB-7DAB-4FBB1F7D6F5F}"/>
          </ac:spMkLst>
        </pc:spChg>
      </pc:sldChg>
      <pc:sldChg chg="addSp modSp add mod">
        <pc:chgData name="Chan Ee Hong" userId="cf657ea1-a02b-4814-a06c-e1a0458c92a1" providerId="ADAL" clId="{9A4CA4A8-D078-4424-AC79-935312E6C719}" dt="2024-03-05T15:57:30.383" v="1511" actId="20577"/>
        <pc:sldMkLst>
          <pc:docMk/>
          <pc:sldMk cId="2815836505" sldId="426"/>
        </pc:sldMkLst>
        <pc:spChg chg="add mod">
          <ac:chgData name="Chan Ee Hong" userId="cf657ea1-a02b-4814-a06c-e1a0458c92a1" providerId="ADAL" clId="{9A4CA4A8-D078-4424-AC79-935312E6C719}" dt="2024-03-05T15:56:02.102" v="1485" actId="1076"/>
          <ac:spMkLst>
            <pc:docMk/>
            <pc:sldMk cId="2815836505" sldId="426"/>
            <ac:spMk id="2" creationId="{1DBDE6E3-4357-998E-AB12-C2D1C0D11A92}"/>
          </ac:spMkLst>
        </pc:spChg>
        <pc:spChg chg="mod">
          <ac:chgData name="Chan Ee Hong" userId="cf657ea1-a02b-4814-a06c-e1a0458c92a1" providerId="ADAL" clId="{9A4CA4A8-D078-4424-AC79-935312E6C719}" dt="2024-03-05T15:57:30.383" v="1511" actId="20577"/>
          <ac:spMkLst>
            <pc:docMk/>
            <pc:sldMk cId="2815836505" sldId="426"/>
            <ac:spMk id="5" creationId="{ADD7AF57-B60F-2B5C-7049-C66D1737458A}"/>
          </ac:spMkLst>
        </pc:spChg>
      </pc:sldChg>
      <pc:sldChg chg="addSp delSp modSp add mod">
        <pc:chgData name="Chan Ee Hong" userId="cf657ea1-a02b-4814-a06c-e1a0458c92a1" providerId="ADAL" clId="{9A4CA4A8-D078-4424-AC79-935312E6C719}" dt="2024-03-05T15:57:00.736" v="1503" actId="14100"/>
        <pc:sldMkLst>
          <pc:docMk/>
          <pc:sldMk cId="3839688365" sldId="427"/>
        </pc:sldMkLst>
        <pc:spChg chg="del mod">
          <ac:chgData name="Chan Ee Hong" userId="cf657ea1-a02b-4814-a06c-e1a0458c92a1" providerId="ADAL" clId="{9A4CA4A8-D078-4424-AC79-935312E6C719}" dt="2024-03-05T15:56:38.558" v="1494" actId="478"/>
          <ac:spMkLst>
            <pc:docMk/>
            <pc:sldMk cId="3839688365" sldId="427"/>
            <ac:spMk id="2" creationId="{63923DE0-E9FA-1875-D15E-0999C95B0880}"/>
          </ac:spMkLst>
        </pc:spChg>
        <pc:spChg chg="del">
          <ac:chgData name="Chan Ee Hong" userId="cf657ea1-a02b-4814-a06c-e1a0458c92a1" providerId="ADAL" clId="{9A4CA4A8-D078-4424-AC79-935312E6C719}" dt="2024-03-05T15:56:20.319" v="1488" actId="478"/>
          <ac:spMkLst>
            <pc:docMk/>
            <pc:sldMk cId="3839688365" sldId="427"/>
            <ac:spMk id="3" creationId="{465316AC-0F90-E297-A5A5-612B5E32EC76}"/>
          </ac:spMkLst>
        </pc:spChg>
        <pc:spChg chg="mod">
          <ac:chgData name="Chan Ee Hong" userId="cf657ea1-a02b-4814-a06c-e1a0458c92a1" providerId="ADAL" clId="{9A4CA4A8-D078-4424-AC79-935312E6C719}" dt="2024-03-05T15:56:18.788" v="1487" actId="20577"/>
          <ac:spMkLst>
            <pc:docMk/>
            <pc:sldMk cId="3839688365" sldId="427"/>
            <ac:spMk id="5" creationId="{170F749D-46D4-4CE2-AE5F-C24496146FBC}"/>
          </ac:spMkLst>
        </pc:spChg>
        <pc:spChg chg="add mod ord">
          <ac:chgData name="Chan Ee Hong" userId="cf657ea1-a02b-4814-a06c-e1a0458c92a1" providerId="ADAL" clId="{9A4CA4A8-D078-4424-AC79-935312E6C719}" dt="2024-03-05T15:57:00.736" v="1503" actId="14100"/>
          <ac:spMkLst>
            <pc:docMk/>
            <pc:sldMk cId="3839688365" sldId="427"/>
            <ac:spMk id="8" creationId="{89931A2D-335A-3E73-DCCC-4F4CD5C278DE}"/>
          </ac:spMkLst>
        </pc:spChg>
        <pc:picChg chg="add mod modCrop">
          <ac:chgData name="Chan Ee Hong" userId="cf657ea1-a02b-4814-a06c-e1a0458c92a1" providerId="ADAL" clId="{9A4CA4A8-D078-4424-AC79-935312E6C719}" dt="2024-03-05T15:56:45.328" v="1497" actId="1076"/>
          <ac:picMkLst>
            <pc:docMk/>
            <pc:sldMk cId="3839688365" sldId="427"/>
            <ac:picMk id="7" creationId="{F8725039-A84D-CCBE-CEFC-1AFF42647436}"/>
          </ac:picMkLst>
        </pc:picChg>
      </pc:sldChg>
      <pc:sldChg chg="addSp delSp modSp add mod">
        <pc:chgData name="Chan Ee Hong" userId="cf657ea1-a02b-4814-a06c-e1a0458c92a1" providerId="ADAL" clId="{9A4CA4A8-D078-4424-AC79-935312E6C719}" dt="2024-03-05T15:58:03.026" v="1522" actId="14100"/>
        <pc:sldMkLst>
          <pc:docMk/>
          <pc:sldMk cId="2024503448" sldId="428"/>
        </pc:sldMkLst>
        <pc:spChg chg="mod">
          <ac:chgData name="Chan Ee Hong" userId="cf657ea1-a02b-4814-a06c-e1a0458c92a1" providerId="ADAL" clId="{9A4CA4A8-D078-4424-AC79-935312E6C719}" dt="2024-03-05T15:57:54.223" v="1518" actId="14100"/>
          <ac:spMkLst>
            <pc:docMk/>
            <pc:sldMk cId="2024503448" sldId="428"/>
            <ac:spMk id="5" creationId="{0BCA5529-03DA-963B-2C5F-604C9F31804D}"/>
          </ac:spMkLst>
        </pc:spChg>
        <pc:spChg chg="mod">
          <ac:chgData name="Chan Ee Hong" userId="cf657ea1-a02b-4814-a06c-e1a0458c92a1" providerId="ADAL" clId="{9A4CA4A8-D078-4424-AC79-935312E6C719}" dt="2024-03-05T15:58:03.026" v="1522" actId="14100"/>
          <ac:spMkLst>
            <pc:docMk/>
            <pc:sldMk cId="2024503448" sldId="428"/>
            <ac:spMk id="8" creationId="{16988B43-3F1D-C94D-5CA0-548BCF7428F2}"/>
          </ac:spMkLst>
        </pc:spChg>
        <pc:picChg chg="add mod modCrop">
          <ac:chgData name="Chan Ee Hong" userId="cf657ea1-a02b-4814-a06c-e1a0458c92a1" providerId="ADAL" clId="{9A4CA4A8-D078-4424-AC79-935312E6C719}" dt="2024-03-05T15:57:56.310" v="1520" actId="1076"/>
          <ac:picMkLst>
            <pc:docMk/>
            <pc:sldMk cId="2024503448" sldId="428"/>
            <ac:picMk id="3" creationId="{423509FF-7404-2240-1694-BE3AE39DA692}"/>
          </ac:picMkLst>
        </pc:picChg>
        <pc:picChg chg="del mod">
          <ac:chgData name="Chan Ee Hong" userId="cf657ea1-a02b-4814-a06c-e1a0458c92a1" providerId="ADAL" clId="{9A4CA4A8-D078-4424-AC79-935312E6C719}" dt="2024-03-05T15:57:12.766" v="1506" actId="478"/>
          <ac:picMkLst>
            <pc:docMk/>
            <pc:sldMk cId="2024503448" sldId="428"/>
            <ac:picMk id="7" creationId="{A7A5DC01-DA51-CC73-0668-6DA65B0E05FE}"/>
          </ac:picMkLst>
        </pc:picChg>
      </pc:sldChg>
      <pc:sldChg chg="addSp modSp mod">
        <pc:chgData name="Chan Ee Hong" userId="cf657ea1-a02b-4814-a06c-e1a0458c92a1" providerId="ADAL" clId="{9A4CA4A8-D078-4424-AC79-935312E6C719}" dt="2024-03-06T17:01:32.831" v="1578" actId="1076"/>
        <pc:sldMkLst>
          <pc:docMk/>
          <pc:sldMk cId="865675123" sldId="434"/>
        </pc:sldMkLst>
        <pc:spChg chg="add mod">
          <ac:chgData name="Chan Ee Hong" userId="cf657ea1-a02b-4814-a06c-e1a0458c92a1" providerId="ADAL" clId="{9A4CA4A8-D078-4424-AC79-935312E6C719}" dt="2024-03-06T17:01:01.768" v="1551" actId="1076"/>
          <ac:spMkLst>
            <pc:docMk/>
            <pc:sldMk cId="865675123" sldId="434"/>
            <ac:spMk id="3" creationId="{717288C5-B58F-0B5F-1E91-8BF3B0EF3CAD}"/>
          </ac:spMkLst>
        </pc:spChg>
        <pc:spChg chg="add mod">
          <ac:chgData name="Chan Ee Hong" userId="cf657ea1-a02b-4814-a06c-e1a0458c92a1" providerId="ADAL" clId="{9A4CA4A8-D078-4424-AC79-935312E6C719}" dt="2024-03-06T17:00:31.519" v="1547" actId="20577"/>
          <ac:spMkLst>
            <pc:docMk/>
            <pc:sldMk cId="865675123" sldId="434"/>
            <ac:spMk id="4" creationId="{869BEF2E-6FAC-1D28-4759-28EFDD7F4518}"/>
          </ac:spMkLst>
        </pc:spChg>
        <pc:spChg chg="add mod">
          <ac:chgData name="Chan Ee Hong" userId="cf657ea1-a02b-4814-a06c-e1a0458c92a1" providerId="ADAL" clId="{9A4CA4A8-D078-4424-AC79-935312E6C719}" dt="2024-03-06T17:01:32.831" v="1578" actId="1076"/>
          <ac:spMkLst>
            <pc:docMk/>
            <pc:sldMk cId="865675123" sldId="434"/>
            <ac:spMk id="11" creationId="{881D4680-0869-6453-5DC1-417BECD93DF1}"/>
          </ac:spMkLst>
        </pc:spChg>
        <pc:picChg chg="mod">
          <ac:chgData name="Chan Ee Hong" userId="cf657ea1-a02b-4814-a06c-e1a0458c92a1" providerId="ADAL" clId="{9A4CA4A8-D078-4424-AC79-935312E6C719}" dt="2024-03-06T17:00:55.089" v="1549" actId="1076"/>
          <ac:picMkLst>
            <pc:docMk/>
            <pc:sldMk cId="865675123" sldId="434"/>
            <ac:picMk id="5" creationId="{C325E783-818E-377A-64BE-DA8A5414B83D}"/>
          </ac:picMkLst>
        </pc:picChg>
        <pc:picChg chg="add mod modCrop">
          <ac:chgData name="Chan Ee Hong" userId="cf657ea1-a02b-4814-a06c-e1a0458c92a1" providerId="ADAL" clId="{9A4CA4A8-D078-4424-AC79-935312E6C719}" dt="2024-03-06T17:01:21.026" v="1558" actId="1076"/>
          <ac:picMkLst>
            <pc:docMk/>
            <pc:sldMk cId="865675123" sldId="434"/>
            <ac:picMk id="10" creationId="{5940BDBA-DB7C-E320-A24A-14601E7C04AE}"/>
          </ac:picMkLst>
        </pc:picChg>
      </pc:sldChg>
      <pc:sldChg chg="addSp delSp modSp mod">
        <pc:chgData name="Chan Ee Hong" userId="cf657ea1-a02b-4814-a06c-e1a0458c92a1" providerId="ADAL" clId="{9A4CA4A8-D078-4424-AC79-935312E6C719}" dt="2024-03-06T17:11:43.159" v="1608" actId="1076"/>
        <pc:sldMkLst>
          <pc:docMk/>
          <pc:sldMk cId="1186765087" sldId="435"/>
        </pc:sldMkLst>
        <pc:spChg chg="mod">
          <ac:chgData name="Chan Ee Hong" userId="cf657ea1-a02b-4814-a06c-e1a0458c92a1" providerId="ADAL" clId="{9A4CA4A8-D078-4424-AC79-935312E6C719}" dt="2024-03-06T17:10:57.262" v="1600" actId="20577"/>
          <ac:spMkLst>
            <pc:docMk/>
            <pc:sldMk cId="1186765087" sldId="435"/>
            <ac:spMk id="2" creationId="{440A2961-4F60-15B4-A610-407B76610AE2}"/>
          </ac:spMkLst>
        </pc:spChg>
        <pc:spChg chg="del">
          <ac:chgData name="Chan Ee Hong" userId="cf657ea1-a02b-4814-a06c-e1a0458c92a1" providerId="ADAL" clId="{9A4CA4A8-D078-4424-AC79-935312E6C719}" dt="2024-03-06T17:10:59.646" v="1601" actId="478"/>
          <ac:spMkLst>
            <pc:docMk/>
            <pc:sldMk cId="1186765087" sldId="435"/>
            <ac:spMk id="3" creationId="{910B489C-EEDC-909F-2ED6-283D75645910}"/>
          </ac:spMkLst>
        </pc:spChg>
        <pc:picChg chg="add mod modCrop">
          <ac:chgData name="Chan Ee Hong" userId="cf657ea1-a02b-4814-a06c-e1a0458c92a1" providerId="ADAL" clId="{9A4CA4A8-D078-4424-AC79-935312E6C719}" dt="2024-03-06T17:11:43.159" v="1608" actId="1076"/>
          <ac:picMkLst>
            <pc:docMk/>
            <pc:sldMk cId="1186765087" sldId="435"/>
            <ac:picMk id="5" creationId="{C348CF8B-A28C-42A5-A055-6C6FAACE6586}"/>
          </ac:picMkLst>
        </pc:picChg>
      </pc:sldChg>
    </pc:docChg>
  </pc:docChgLst>
  <pc:docChgLst>
    <pc:chgData name="Chan Ee Hong" userId="cf657ea1-a02b-4814-a06c-e1a0458c92a1" providerId="ADAL" clId="{66E14D8B-30DC-41D5-AA31-5820D8E715BB}"/>
    <pc:docChg chg="undo custSel addSld delSld modSld">
      <pc:chgData name="Chan Ee Hong" userId="cf657ea1-a02b-4814-a06c-e1a0458c92a1" providerId="ADAL" clId="{66E14D8B-30DC-41D5-AA31-5820D8E715BB}" dt="2024-02-07T16:25:22.388" v="1102"/>
      <pc:docMkLst>
        <pc:docMk/>
      </pc:docMkLst>
      <pc:sldChg chg="modSp mod">
        <pc:chgData name="Chan Ee Hong" userId="cf657ea1-a02b-4814-a06c-e1a0458c92a1" providerId="ADAL" clId="{66E14D8B-30DC-41D5-AA31-5820D8E715BB}" dt="2024-02-07T15:36:41.148" v="1" actId="20577"/>
        <pc:sldMkLst>
          <pc:docMk/>
          <pc:sldMk cId="3799789480" sldId="256"/>
        </pc:sldMkLst>
        <pc:spChg chg="mod">
          <ac:chgData name="Chan Ee Hong" userId="cf657ea1-a02b-4814-a06c-e1a0458c92a1" providerId="ADAL" clId="{66E14D8B-30DC-41D5-AA31-5820D8E715BB}" dt="2024-02-07T15:36:41.148" v="1" actId="20577"/>
          <ac:spMkLst>
            <pc:docMk/>
            <pc:sldMk cId="3799789480" sldId="256"/>
            <ac:spMk id="2" creationId="{9A6980B2-5705-0CF9-A884-10780E6C0D96}"/>
          </ac:spMkLst>
        </pc:spChg>
      </pc:sldChg>
      <pc:sldChg chg="addSp delSp modSp mod">
        <pc:chgData name="Chan Ee Hong" userId="cf657ea1-a02b-4814-a06c-e1a0458c92a1" providerId="ADAL" clId="{66E14D8B-30DC-41D5-AA31-5820D8E715BB}" dt="2024-02-07T15:40:39.989" v="42" actId="478"/>
        <pc:sldMkLst>
          <pc:docMk/>
          <pc:sldMk cId="2507090794" sldId="263"/>
        </pc:sldMkLst>
        <pc:spChg chg="mod">
          <ac:chgData name="Chan Ee Hong" userId="cf657ea1-a02b-4814-a06c-e1a0458c92a1" providerId="ADAL" clId="{66E14D8B-30DC-41D5-AA31-5820D8E715BB}" dt="2024-02-07T15:40:38.974" v="41" actId="6549"/>
          <ac:spMkLst>
            <pc:docMk/>
            <pc:sldMk cId="2507090794" sldId="263"/>
            <ac:spMk id="5" creationId="{8B2438C4-BE2B-A426-4612-CB9A7002F02D}"/>
          </ac:spMkLst>
        </pc:spChg>
        <pc:picChg chg="add mod modCrop">
          <ac:chgData name="Chan Ee Hong" userId="cf657ea1-a02b-4814-a06c-e1a0458c92a1" providerId="ADAL" clId="{66E14D8B-30DC-41D5-AA31-5820D8E715BB}" dt="2024-02-07T15:39:09.704" v="9" actId="1076"/>
          <ac:picMkLst>
            <pc:docMk/>
            <pc:sldMk cId="2507090794" sldId="263"/>
            <ac:picMk id="3" creationId="{F43BD58A-59EA-8ECF-ACA5-603FBC6CDDEB}"/>
          </ac:picMkLst>
        </pc:picChg>
        <pc:picChg chg="add del mod modCrop">
          <ac:chgData name="Chan Ee Hong" userId="cf657ea1-a02b-4814-a06c-e1a0458c92a1" providerId="ADAL" clId="{66E14D8B-30DC-41D5-AA31-5820D8E715BB}" dt="2024-02-07T15:40:39.989" v="42" actId="478"/>
          <ac:picMkLst>
            <pc:docMk/>
            <pc:sldMk cId="2507090794" sldId="263"/>
            <ac:picMk id="7" creationId="{4FF4308A-DF9C-58DA-F66D-866CA8E3468F}"/>
          </ac:picMkLst>
        </pc:picChg>
      </pc:sldChg>
      <pc:sldChg chg="del">
        <pc:chgData name="Chan Ee Hong" userId="cf657ea1-a02b-4814-a06c-e1a0458c92a1" providerId="ADAL" clId="{66E14D8B-30DC-41D5-AA31-5820D8E715BB}" dt="2024-02-07T15:36:43.331" v="2" actId="47"/>
        <pc:sldMkLst>
          <pc:docMk/>
          <pc:sldMk cId="658711767" sldId="306"/>
        </pc:sldMkLst>
      </pc:sldChg>
      <pc:sldChg chg="addSp modSp mod">
        <pc:chgData name="Chan Ee Hong" userId="cf657ea1-a02b-4814-a06c-e1a0458c92a1" providerId="ADAL" clId="{66E14D8B-30DC-41D5-AA31-5820D8E715BB}" dt="2024-02-07T15:43:21.365" v="95" actId="20577"/>
        <pc:sldMkLst>
          <pc:docMk/>
          <pc:sldMk cId="3346412763" sldId="307"/>
        </pc:sldMkLst>
        <pc:spChg chg="mod">
          <ac:chgData name="Chan Ee Hong" userId="cf657ea1-a02b-4814-a06c-e1a0458c92a1" providerId="ADAL" clId="{66E14D8B-30DC-41D5-AA31-5820D8E715BB}" dt="2024-02-07T15:43:21.365" v="95" actId="20577"/>
          <ac:spMkLst>
            <pc:docMk/>
            <pc:sldMk cId="3346412763" sldId="307"/>
            <ac:spMk id="5" creationId="{8B2438C4-BE2B-A426-4612-CB9A7002F02D}"/>
          </ac:spMkLst>
        </pc:spChg>
        <pc:picChg chg="add mod modCrop">
          <ac:chgData name="Chan Ee Hong" userId="cf657ea1-a02b-4814-a06c-e1a0458c92a1" providerId="ADAL" clId="{66E14D8B-30DC-41D5-AA31-5820D8E715BB}" dt="2024-02-07T15:42:50.327" v="72" actId="1076"/>
          <ac:picMkLst>
            <pc:docMk/>
            <pc:sldMk cId="3346412763" sldId="307"/>
            <ac:picMk id="3" creationId="{5E048EA9-7ABD-289E-4D9B-2D86D37C7BB5}"/>
          </ac:picMkLst>
        </pc:picChg>
      </pc:sldChg>
      <pc:sldChg chg="addSp modSp mod">
        <pc:chgData name="Chan Ee Hong" userId="cf657ea1-a02b-4814-a06c-e1a0458c92a1" providerId="ADAL" clId="{66E14D8B-30DC-41D5-AA31-5820D8E715BB}" dt="2024-02-07T15:49:45.086" v="249" actId="1076"/>
        <pc:sldMkLst>
          <pc:docMk/>
          <pc:sldMk cId="1442449381" sldId="308"/>
        </pc:sldMkLst>
        <pc:spChg chg="mod">
          <ac:chgData name="Chan Ee Hong" userId="cf657ea1-a02b-4814-a06c-e1a0458c92a1" providerId="ADAL" clId="{66E14D8B-30DC-41D5-AA31-5820D8E715BB}" dt="2024-02-07T15:46:52.317" v="155" actId="20577"/>
          <ac:spMkLst>
            <pc:docMk/>
            <pc:sldMk cId="1442449381" sldId="308"/>
            <ac:spMk id="3" creationId="{B22D89BE-170F-0394-806A-2D30CF8FBF8C}"/>
          </ac:spMkLst>
        </pc:spChg>
        <pc:spChg chg="add mod">
          <ac:chgData name="Chan Ee Hong" userId="cf657ea1-a02b-4814-a06c-e1a0458c92a1" providerId="ADAL" clId="{66E14D8B-30DC-41D5-AA31-5820D8E715BB}" dt="2024-02-07T15:49:45.086" v="249" actId="1076"/>
          <ac:spMkLst>
            <pc:docMk/>
            <pc:sldMk cId="1442449381" sldId="308"/>
            <ac:spMk id="4" creationId="{26E8E694-1DDE-9FC5-6DDA-0CFBDDF8D886}"/>
          </ac:spMkLst>
        </pc:spChg>
      </pc:sldChg>
      <pc:sldChg chg="delSp modSp mod">
        <pc:chgData name="Chan Ee Hong" userId="cf657ea1-a02b-4814-a06c-e1a0458c92a1" providerId="ADAL" clId="{66E14D8B-30DC-41D5-AA31-5820D8E715BB}" dt="2024-02-07T15:53:02.476" v="331" actId="20577"/>
        <pc:sldMkLst>
          <pc:docMk/>
          <pc:sldMk cId="950393086" sldId="309"/>
        </pc:sldMkLst>
        <pc:spChg chg="mod">
          <ac:chgData name="Chan Ee Hong" userId="cf657ea1-a02b-4814-a06c-e1a0458c92a1" providerId="ADAL" clId="{66E14D8B-30DC-41D5-AA31-5820D8E715BB}" dt="2024-02-07T15:53:02.476" v="331" actId="20577"/>
          <ac:spMkLst>
            <pc:docMk/>
            <pc:sldMk cId="950393086" sldId="309"/>
            <ac:spMk id="2" creationId="{6DE692DA-A523-8944-7A46-7A7AE26357DF}"/>
          </ac:spMkLst>
        </pc:spChg>
        <pc:spChg chg="mod">
          <ac:chgData name="Chan Ee Hong" userId="cf657ea1-a02b-4814-a06c-e1a0458c92a1" providerId="ADAL" clId="{66E14D8B-30DC-41D5-AA31-5820D8E715BB}" dt="2024-02-07T15:52:50.994" v="322" actId="27636"/>
          <ac:spMkLst>
            <pc:docMk/>
            <pc:sldMk cId="950393086" sldId="309"/>
            <ac:spMk id="3" creationId="{44887303-B271-8F18-CFDB-638514FB37BE}"/>
          </ac:spMkLst>
        </pc:spChg>
        <pc:spChg chg="del">
          <ac:chgData name="Chan Ee Hong" userId="cf657ea1-a02b-4814-a06c-e1a0458c92a1" providerId="ADAL" clId="{66E14D8B-30DC-41D5-AA31-5820D8E715BB}" dt="2024-02-07T15:51:13.075" v="256" actId="478"/>
          <ac:spMkLst>
            <pc:docMk/>
            <pc:sldMk cId="950393086" sldId="309"/>
            <ac:spMk id="4" creationId="{C2B0B853-3E2B-EA5C-33B5-AE94C297D57F}"/>
          </ac:spMkLst>
        </pc:spChg>
        <pc:spChg chg="del">
          <ac:chgData name="Chan Ee Hong" userId="cf657ea1-a02b-4814-a06c-e1a0458c92a1" providerId="ADAL" clId="{66E14D8B-30DC-41D5-AA31-5820D8E715BB}" dt="2024-02-07T15:51:14.460" v="257" actId="478"/>
          <ac:spMkLst>
            <pc:docMk/>
            <pc:sldMk cId="950393086" sldId="309"/>
            <ac:spMk id="5" creationId="{EA8D0B20-66DB-786E-7E8A-DFB5AD163D2C}"/>
          </ac:spMkLst>
        </pc:spChg>
      </pc:sldChg>
      <pc:sldChg chg="del">
        <pc:chgData name="Chan Ee Hong" userId="cf657ea1-a02b-4814-a06c-e1a0458c92a1" providerId="ADAL" clId="{66E14D8B-30DC-41D5-AA31-5820D8E715BB}" dt="2024-02-07T15:53:08.024" v="332" actId="47"/>
        <pc:sldMkLst>
          <pc:docMk/>
          <pc:sldMk cId="355248505" sldId="311"/>
        </pc:sldMkLst>
      </pc:sldChg>
      <pc:sldChg chg="del">
        <pc:chgData name="Chan Ee Hong" userId="cf657ea1-a02b-4814-a06c-e1a0458c92a1" providerId="ADAL" clId="{66E14D8B-30DC-41D5-AA31-5820D8E715BB}" dt="2024-02-07T15:53:08.888" v="333" actId="47"/>
        <pc:sldMkLst>
          <pc:docMk/>
          <pc:sldMk cId="2299373297" sldId="312"/>
        </pc:sldMkLst>
      </pc:sldChg>
      <pc:sldChg chg="del">
        <pc:chgData name="Chan Ee Hong" userId="cf657ea1-a02b-4814-a06c-e1a0458c92a1" providerId="ADAL" clId="{66E14D8B-30DC-41D5-AA31-5820D8E715BB}" dt="2024-02-07T15:53:09.590" v="334" actId="47"/>
        <pc:sldMkLst>
          <pc:docMk/>
          <pc:sldMk cId="4169476714" sldId="313"/>
        </pc:sldMkLst>
      </pc:sldChg>
      <pc:sldChg chg="modSp mod">
        <pc:chgData name="Chan Ee Hong" userId="cf657ea1-a02b-4814-a06c-e1a0458c92a1" providerId="ADAL" clId="{66E14D8B-30DC-41D5-AA31-5820D8E715BB}" dt="2024-02-07T15:53:31.899" v="356" actId="20577"/>
        <pc:sldMkLst>
          <pc:docMk/>
          <pc:sldMk cId="798465920" sldId="314"/>
        </pc:sldMkLst>
        <pc:spChg chg="mod">
          <ac:chgData name="Chan Ee Hong" userId="cf657ea1-a02b-4814-a06c-e1a0458c92a1" providerId="ADAL" clId="{66E14D8B-30DC-41D5-AA31-5820D8E715BB}" dt="2024-02-07T15:53:31.899" v="356" actId="20577"/>
          <ac:spMkLst>
            <pc:docMk/>
            <pc:sldMk cId="798465920" sldId="314"/>
            <ac:spMk id="2" creationId="{20B245CF-CF53-CF63-3E07-0EAD4176AE88}"/>
          </ac:spMkLst>
        </pc:spChg>
        <pc:spChg chg="mod">
          <ac:chgData name="Chan Ee Hong" userId="cf657ea1-a02b-4814-a06c-e1a0458c92a1" providerId="ADAL" clId="{66E14D8B-30DC-41D5-AA31-5820D8E715BB}" dt="2024-02-07T15:53:26.116" v="345" actId="20577"/>
          <ac:spMkLst>
            <pc:docMk/>
            <pc:sldMk cId="798465920" sldId="314"/>
            <ac:spMk id="3" creationId="{BC35573B-88DC-DE60-E0AA-64FFBF7651AF}"/>
          </ac:spMkLst>
        </pc:spChg>
      </pc:sldChg>
      <pc:sldChg chg="modSp del mod">
        <pc:chgData name="Chan Ee Hong" userId="cf657ea1-a02b-4814-a06c-e1a0458c92a1" providerId="ADAL" clId="{66E14D8B-30DC-41D5-AA31-5820D8E715BB}" dt="2024-02-07T15:54:07.790" v="364" actId="47"/>
        <pc:sldMkLst>
          <pc:docMk/>
          <pc:sldMk cId="3536789561" sldId="315"/>
        </pc:sldMkLst>
        <pc:spChg chg="mod">
          <ac:chgData name="Chan Ee Hong" userId="cf657ea1-a02b-4814-a06c-e1a0458c92a1" providerId="ADAL" clId="{66E14D8B-30DC-41D5-AA31-5820D8E715BB}" dt="2024-02-07T15:54:01.310" v="363"/>
          <ac:spMkLst>
            <pc:docMk/>
            <pc:sldMk cId="3536789561" sldId="315"/>
            <ac:spMk id="3" creationId="{BC35573B-88DC-DE60-E0AA-64FFBF7651AF}"/>
          </ac:spMkLst>
        </pc:spChg>
      </pc:sldChg>
      <pc:sldChg chg="del">
        <pc:chgData name="Chan Ee Hong" userId="cf657ea1-a02b-4814-a06c-e1a0458c92a1" providerId="ADAL" clId="{66E14D8B-30DC-41D5-AA31-5820D8E715BB}" dt="2024-02-07T15:54:08.477" v="365" actId="47"/>
        <pc:sldMkLst>
          <pc:docMk/>
          <pc:sldMk cId="3210167716" sldId="316"/>
        </pc:sldMkLst>
      </pc:sldChg>
      <pc:sldChg chg="addSp modSp mod">
        <pc:chgData name="Chan Ee Hong" userId="cf657ea1-a02b-4814-a06c-e1a0458c92a1" providerId="ADAL" clId="{66E14D8B-30DC-41D5-AA31-5820D8E715BB}" dt="2024-02-07T15:57:44.205" v="460" actId="20577"/>
        <pc:sldMkLst>
          <pc:docMk/>
          <pc:sldMk cId="13646062" sldId="317"/>
        </pc:sldMkLst>
        <pc:spChg chg="mod">
          <ac:chgData name="Chan Ee Hong" userId="cf657ea1-a02b-4814-a06c-e1a0458c92a1" providerId="ADAL" clId="{66E14D8B-30DC-41D5-AA31-5820D8E715BB}" dt="2024-02-07T15:54:10.875" v="367" actId="20577"/>
          <ac:spMkLst>
            <pc:docMk/>
            <pc:sldMk cId="13646062" sldId="317"/>
            <ac:spMk id="2" creationId="{99337E02-4A4B-2682-58FB-02805679C6FC}"/>
          </ac:spMkLst>
        </pc:spChg>
        <pc:spChg chg="mod">
          <ac:chgData name="Chan Ee Hong" userId="cf657ea1-a02b-4814-a06c-e1a0458c92a1" providerId="ADAL" clId="{66E14D8B-30DC-41D5-AA31-5820D8E715BB}" dt="2024-02-07T15:57:44.205" v="460" actId="20577"/>
          <ac:spMkLst>
            <pc:docMk/>
            <pc:sldMk cId="13646062" sldId="317"/>
            <ac:spMk id="3" creationId="{0CB719FD-63FA-2867-2ECC-88ECDAB8C396}"/>
          </ac:spMkLst>
        </pc:spChg>
        <pc:picChg chg="add mod modCrop">
          <ac:chgData name="Chan Ee Hong" userId="cf657ea1-a02b-4814-a06c-e1a0458c92a1" providerId="ADAL" clId="{66E14D8B-30DC-41D5-AA31-5820D8E715BB}" dt="2024-02-07T15:55:18.088" v="398" actId="1076"/>
          <ac:picMkLst>
            <pc:docMk/>
            <pc:sldMk cId="13646062" sldId="317"/>
            <ac:picMk id="5" creationId="{5A1C4D41-1D32-7792-E252-2FAE2B987EEA}"/>
          </ac:picMkLst>
        </pc:picChg>
      </pc:sldChg>
      <pc:sldChg chg="modSp mod">
        <pc:chgData name="Chan Ee Hong" userId="cf657ea1-a02b-4814-a06c-e1a0458c92a1" providerId="ADAL" clId="{66E14D8B-30DC-41D5-AA31-5820D8E715BB}" dt="2024-02-07T15:58:53.819" v="490" actId="20577"/>
        <pc:sldMkLst>
          <pc:docMk/>
          <pc:sldMk cId="193143355" sldId="318"/>
        </pc:sldMkLst>
        <pc:spChg chg="mod">
          <ac:chgData name="Chan Ee Hong" userId="cf657ea1-a02b-4814-a06c-e1a0458c92a1" providerId="ADAL" clId="{66E14D8B-30DC-41D5-AA31-5820D8E715BB}" dt="2024-02-07T15:58:53.819" v="490" actId="20577"/>
          <ac:spMkLst>
            <pc:docMk/>
            <pc:sldMk cId="193143355" sldId="318"/>
            <ac:spMk id="3" creationId="{0CB719FD-63FA-2867-2ECC-88ECDAB8C396}"/>
          </ac:spMkLst>
        </pc:spChg>
      </pc:sldChg>
      <pc:sldChg chg="add del">
        <pc:chgData name="Chan Ee Hong" userId="cf657ea1-a02b-4814-a06c-e1a0458c92a1" providerId="ADAL" clId="{66E14D8B-30DC-41D5-AA31-5820D8E715BB}" dt="2024-02-07T15:41:34.415" v="63" actId="47"/>
        <pc:sldMkLst>
          <pc:docMk/>
          <pc:sldMk cId="260755434" sldId="320"/>
        </pc:sldMkLst>
      </pc:sldChg>
      <pc:sldChg chg="add">
        <pc:chgData name="Chan Ee Hong" userId="cf657ea1-a02b-4814-a06c-e1a0458c92a1" providerId="ADAL" clId="{66E14D8B-30DC-41D5-AA31-5820D8E715BB}" dt="2024-02-07T15:40:36.877" v="40" actId="2890"/>
        <pc:sldMkLst>
          <pc:docMk/>
          <pc:sldMk cId="1900027342" sldId="321"/>
        </pc:sldMkLst>
      </pc:sldChg>
      <pc:sldChg chg="modSp add mod">
        <pc:chgData name="Chan Ee Hong" userId="cf657ea1-a02b-4814-a06c-e1a0458c92a1" providerId="ADAL" clId="{66E14D8B-30DC-41D5-AA31-5820D8E715BB}" dt="2024-02-07T15:41:02.350" v="52" actId="5793"/>
        <pc:sldMkLst>
          <pc:docMk/>
          <pc:sldMk cId="1476954092" sldId="322"/>
        </pc:sldMkLst>
        <pc:spChg chg="mod">
          <ac:chgData name="Chan Ee Hong" userId="cf657ea1-a02b-4814-a06c-e1a0458c92a1" providerId="ADAL" clId="{66E14D8B-30DC-41D5-AA31-5820D8E715BB}" dt="2024-02-07T15:41:02.350" v="52" actId="5793"/>
          <ac:spMkLst>
            <pc:docMk/>
            <pc:sldMk cId="1476954092" sldId="322"/>
            <ac:spMk id="5" creationId="{A701300C-BB67-D61A-EA71-8C50CBD751E1}"/>
          </ac:spMkLst>
        </pc:spChg>
      </pc:sldChg>
      <pc:sldChg chg="modSp add mod">
        <pc:chgData name="Chan Ee Hong" userId="cf657ea1-a02b-4814-a06c-e1a0458c92a1" providerId="ADAL" clId="{66E14D8B-30DC-41D5-AA31-5820D8E715BB}" dt="2024-02-07T15:41:25.781" v="62" actId="13926"/>
        <pc:sldMkLst>
          <pc:docMk/>
          <pc:sldMk cId="1285463236" sldId="323"/>
        </pc:sldMkLst>
        <pc:spChg chg="mod">
          <ac:chgData name="Chan Ee Hong" userId="cf657ea1-a02b-4814-a06c-e1a0458c92a1" providerId="ADAL" clId="{66E14D8B-30DC-41D5-AA31-5820D8E715BB}" dt="2024-02-07T15:41:25.781" v="62" actId="13926"/>
          <ac:spMkLst>
            <pc:docMk/>
            <pc:sldMk cId="1285463236" sldId="323"/>
            <ac:spMk id="5" creationId="{E582D669-75A0-352A-808F-425F7BAA1E6A}"/>
          </ac:spMkLst>
        </pc:spChg>
      </pc:sldChg>
      <pc:sldChg chg="addSp modSp add mod">
        <pc:chgData name="Chan Ee Hong" userId="cf657ea1-a02b-4814-a06c-e1a0458c92a1" providerId="ADAL" clId="{66E14D8B-30DC-41D5-AA31-5820D8E715BB}" dt="2024-02-07T15:45:21.253" v="123" actId="1076"/>
        <pc:sldMkLst>
          <pc:docMk/>
          <pc:sldMk cId="2460901499" sldId="324"/>
        </pc:sldMkLst>
        <pc:spChg chg="add mod">
          <ac:chgData name="Chan Ee Hong" userId="cf657ea1-a02b-4814-a06c-e1a0458c92a1" providerId="ADAL" clId="{66E14D8B-30DC-41D5-AA31-5820D8E715BB}" dt="2024-02-07T15:44:31.714" v="109" actId="1076"/>
          <ac:spMkLst>
            <pc:docMk/>
            <pc:sldMk cId="2460901499" sldId="324"/>
            <ac:spMk id="2" creationId="{BBB62D00-DC50-CE98-6B24-06D1D44CEDDA}"/>
          </ac:spMkLst>
        </pc:spChg>
        <pc:spChg chg="mod">
          <ac:chgData name="Chan Ee Hong" userId="cf657ea1-a02b-4814-a06c-e1a0458c92a1" providerId="ADAL" clId="{66E14D8B-30DC-41D5-AA31-5820D8E715BB}" dt="2024-02-07T15:44:24.486" v="106" actId="207"/>
          <ac:spMkLst>
            <pc:docMk/>
            <pc:sldMk cId="2460901499" sldId="324"/>
            <ac:spMk id="5" creationId="{B53D38C1-D540-BBFF-7382-E8C38BAFC87D}"/>
          </ac:spMkLst>
        </pc:spChg>
        <pc:spChg chg="add mod">
          <ac:chgData name="Chan Ee Hong" userId="cf657ea1-a02b-4814-a06c-e1a0458c92a1" providerId="ADAL" clId="{66E14D8B-30DC-41D5-AA31-5820D8E715BB}" dt="2024-02-07T15:45:21.253" v="123" actId="1076"/>
          <ac:spMkLst>
            <pc:docMk/>
            <pc:sldMk cId="2460901499" sldId="324"/>
            <ac:spMk id="8" creationId="{AC2B9E7F-9E7A-E463-FD9E-646681BD817A}"/>
          </ac:spMkLst>
        </pc:spChg>
        <pc:picChg chg="add mod modCrop">
          <ac:chgData name="Chan Ee Hong" userId="cf657ea1-a02b-4814-a06c-e1a0458c92a1" providerId="ADAL" clId="{66E14D8B-30DC-41D5-AA31-5820D8E715BB}" dt="2024-02-07T15:44:50.221" v="113" actId="1076"/>
          <ac:picMkLst>
            <pc:docMk/>
            <pc:sldMk cId="2460901499" sldId="324"/>
            <ac:picMk id="7" creationId="{6CE46ADE-EBCA-7794-B6ED-2C75AD0A8276}"/>
          </ac:picMkLst>
        </pc:picChg>
      </pc:sldChg>
      <pc:sldChg chg="addSp delSp modSp add mod">
        <pc:chgData name="Chan Ee Hong" userId="cf657ea1-a02b-4814-a06c-e1a0458c92a1" providerId="ADAL" clId="{66E14D8B-30DC-41D5-AA31-5820D8E715BB}" dt="2024-02-07T15:45:56.726" v="132" actId="1076"/>
        <pc:sldMkLst>
          <pc:docMk/>
          <pc:sldMk cId="1720849328" sldId="325"/>
        </pc:sldMkLst>
        <pc:spChg chg="del">
          <ac:chgData name="Chan Ee Hong" userId="cf657ea1-a02b-4814-a06c-e1a0458c92a1" providerId="ADAL" clId="{66E14D8B-30DC-41D5-AA31-5820D8E715BB}" dt="2024-02-07T15:45:32.747" v="124" actId="478"/>
          <ac:spMkLst>
            <pc:docMk/>
            <pc:sldMk cId="1720849328" sldId="325"/>
            <ac:spMk id="2" creationId="{DB415E01-C4BD-34F4-B178-46A2AC958873}"/>
          </ac:spMkLst>
        </pc:spChg>
        <pc:spChg chg="mod">
          <ac:chgData name="Chan Ee Hong" userId="cf657ea1-a02b-4814-a06c-e1a0458c92a1" providerId="ADAL" clId="{66E14D8B-30DC-41D5-AA31-5820D8E715BB}" dt="2024-02-07T15:44:59.270" v="116" actId="207"/>
          <ac:spMkLst>
            <pc:docMk/>
            <pc:sldMk cId="1720849328" sldId="325"/>
            <ac:spMk id="5" creationId="{4C365B90-564E-0CEB-CD27-773BB8692F6A}"/>
          </ac:spMkLst>
        </pc:spChg>
        <pc:picChg chg="del">
          <ac:chgData name="Chan Ee Hong" userId="cf657ea1-a02b-4814-a06c-e1a0458c92a1" providerId="ADAL" clId="{66E14D8B-30DC-41D5-AA31-5820D8E715BB}" dt="2024-02-07T15:45:33.660" v="125" actId="478"/>
          <ac:picMkLst>
            <pc:docMk/>
            <pc:sldMk cId="1720849328" sldId="325"/>
            <ac:picMk id="7" creationId="{4388CDCE-56DB-39D1-8C55-D9AF25C522FF}"/>
          </ac:picMkLst>
        </pc:picChg>
        <pc:picChg chg="add mod modCrop">
          <ac:chgData name="Chan Ee Hong" userId="cf657ea1-a02b-4814-a06c-e1a0458c92a1" providerId="ADAL" clId="{66E14D8B-30DC-41D5-AA31-5820D8E715BB}" dt="2024-02-07T15:45:56.726" v="132" actId="1076"/>
          <ac:picMkLst>
            <pc:docMk/>
            <pc:sldMk cId="1720849328" sldId="325"/>
            <ac:picMk id="8" creationId="{79639244-601D-44A9-67C4-C6CB606845A6}"/>
          </ac:picMkLst>
        </pc:picChg>
      </pc:sldChg>
      <pc:sldChg chg="addSp delSp modSp add mod">
        <pc:chgData name="Chan Ee Hong" userId="cf657ea1-a02b-4814-a06c-e1a0458c92a1" providerId="ADAL" clId="{66E14D8B-30DC-41D5-AA31-5820D8E715BB}" dt="2024-02-07T15:46:28.064" v="143" actId="1076"/>
        <pc:sldMkLst>
          <pc:docMk/>
          <pc:sldMk cId="2766824893" sldId="326"/>
        </pc:sldMkLst>
        <pc:spChg chg="mod">
          <ac:chgData name="Chan Ee Hong" userId="cf657ea1-a02b-4814-a06c-e1a0458c92a1" providerId="ADAL" clId="{66E14D8B-30DC-41D5-AA31-5820D8E715BB}" dt="2024-02-07T15:46:06.114" v="135" actId="207"/>
          <ac:spMkLst>
            <pc:docMk/>
            <pc:sldMk cId="2766824893" sldId="326"/>
            <ac:spMk id="5" creationId="{EE72F4AB-569A-CE89-DC25-E8B0B0201AF5}"/>
          </ac:spMkLst>
        </pc:spChg>
        <pc:picChg chg="add mod modCrop">
          <ac:chgData name="Chan Ee Hong" userId="cf657ea1-a02b-4814-a06c-e1a0458c92a1" providerId="ADAL" clId="{66E14D8B-30DC-41D5-AA31-5820D8E715BB}" dt="2024-02-07T15:46:28.064" v="143" actId="1076"/>
          <ac:picMkLst>
            <pc:docMk/>
            <pc:sldMk cId="2766824893" sldId="326"/>
            <ac:picMk id="6" creationId="{791E14B6-10DC-AB3A-8A68-E69745CEE064}"/>
          </ac:picMkLst>
        </pc:picChg>
        <pc:picChg chg="del mod">
          <ac:chgData name="Chan Ee Hong" userId="cf657ea1-a02b-4814-a06c-e1a0458c92a1" providerId="ADAL" clId="{66E14D8B-30DC-41D5-AA31-5820D8E715BB}" dt="2024-02-07T15:46:10.787" v="137" actId="478"/>
          <ac:picMkLst>
            <pc:docMk/>
            <pc:sldMk cId="2766824893" sldId="326"/>
            <ac:picMk id="8" creationId="{AD387EFA-708C-D1EE-4235-D4990EB07ADF}"/>
          </ac:picMkLst>
        </pc:picChg>
      </pc:sldChg>
      <pc:sldChg chg="addSp modSp add mod">
        <pc:chgData name="Chan Ee Hong" userId="cf657ea1-a02b-4814-a06c-e1a0458c92a1" providerId="ADAL" clId="{66E14D8B-30DC-41D5-AA31-5820D8E715BB}" dt="2024-02-07T15:49:47.873" v="250"/>
        <pc:sldMkLst>
          <pc:docMk/>
          <pc:sldMk cId="3662288588" sldId="327"/>
        </pc:sldMkLst>
        <pc:spChg chg="mod">
          <ac:chgData name="Chan Ee Hong" userId="cf657ea1-a02b-4814-a06c-e1a0458c92a1" providerId="ADAL" clId="{66E14D8B-30DC-41D5-AA31-5820D8E715BB}" dt="2024-02-07T15:48:35.319" v="223" actId="13926"/>
          <ac:spMkLst>
            <pc:docMk/>
            <pc:sldMk cId="3662288588" sldId="327"/>
            <ac:spMk id="3" creationId="{CF70D084-4ED3-C871-6DE2-B1265E81A17B}"/>
          </ac:spMkLst>
        </pc:spChg>
        <pc:spChg chg="add mod ord">
          <ac:chgData name="Chan Ee Hong" userId="cf657ea1-a02b-4814-a06c-e1a0458c92a1" providerId="ADAL" clId="{66E14D8B-30DC-41D5-AA31-5820D8E715BB}" dt="2024-02-07T15:48:53.211" v="227" actId="167"/>
          <ac:spMkLst>
            <pc:docMk/>
            <pc:sldMk cId="3662288588" sldId="327"/>
            <ac:spMk id="4" creationId="{310A8DDC-A98C-FBD4-6F3A-6F7645F5A695}"/>
          </ac:spMkLst>
        </pc:spChg>
        <pc:spChg chg="add mod">
          <ac:chgData name="Chan Ee Hong" userId="cf657ea1-a02b-4814-a06c-e1a0458c92a1" providerId="ADAL" clId="{66E14D8B-30DC-41D5-AA31-5820D8E715BB}" dt="2024-02-07T15:49:47.873" v="250"/>
          <ac:spMkLst>
            <pc:docMk/>
            <pc:sldMk cId="3662288588" sldId="327"/>
            <ac:spMk id="5" creationId="{6B5ADCD3-20DA-E60E-0E81-C882A9F9487C}"/>
          </ac:spMkLst>
        </pc:spChg>
      </pc:sldChg>
      <pc:sldChg chg="addSp modSp add mod">
        <pc:chgData name="Chan Ee Hong" userId="cf657ea1-a02b-4814-a06c-e1a0458c92a1" providerId="ADAL" clId="{66E14D8B-30DC-41D5-AA31-5820D8E715BB}" dt="2024-02-07T15:57:41.523" v="459" actId="20577"/>
        <pc:sldMkLst>
          <pc:docMk/>
          <pc:sldMk cId="1331804118" sldId="328"/>
        </pc:sldMkLst>
        <pc:spChg chg="mod">
          <ac:chgData name="Chan Ee Hong" userId="cf657ea1-a02b-4814-a06c-e1a0458c92a1" providerId="ADAL" clId="{66E14D8B-30DC-41D5-AA31-5820D8E715BB}" dt="2024-02-07T15:57:41.523" v="459" actId="20577"/>
          <ac:spMkLst>
            <pc:docMk/>
            <pc:sldMk cId="1331804118" sldId="328"/>
            <ac:spMk id="3" creationId="{A2C5CB82-62CC-6A46-9D98-4D5C0C90E18E}"/>
          </ac:spMkLst>
        </pc:spChg>
        <pc:spChg chg="add mod">
          <ac:chgData name="Chan Ee Hong" userId="cf657ea1-a02b-4814-a06c-e1a0458c92a1" providerId="ADAL" clId="{66E14D8B-30DC-41D5-AA31-5820D8E715BB}" dt="2024-02-07T15:56:26.634" v="420" actId="1076"/>
          <ac:spMkLst>
            <pc:docMk/>
            <pc:sldMk cId="1331804118" sldId="328"/>
            <ac:spMk id="4" creationId="{D3059109-5F76-802A-6EFD-5316877E6B1F}"/>
          </ac:spMkLst>
        </pc:spChg>
      </pc:sldChg>
      <pc:sldChg chg="addSp modSp add mod">
        <pc:chgData name="Chan Ee Hong" userId="cf657ea1-a02b-4814-a06c-e1a0458c92a1" providerId="ADAL" clId="{66E14D8B-30DC-41D5-AA31-5820D8E715BB}" dt="2024-02-07T15:57:07.865" v="434" actId="13926"/>
        <pc:sldMkLst>
          <pc:docMk/>
          <pc:sldMk cId="4261165366" sldId="329"/>
        </pc:sldMkLst>
        <pc:spChg chg="mod">
          <ac:chgData name="Chan Ee Hong" userId="cf657ea1-a02b-4814-a06c-e1a0458c92a1" providerId="ADAL" clId="{66E14D8B-30DC-41D5-AA31-5820D8E715BB}" dt="2024-02-07T15:56:57.307" v="430" actId="20577"/>
          <ac:spMkLst>
            <pc:docMk/>
            <pc:sldMk cId="4261165366" sldId="329"/>
            <ac:spMk id="3" creationId="{FD356AA2-2C99-799F-9EBC-140356F2EA9E}"/>
          </ac:spMkLst>
        </pc:spChg>
        <pc:spChg chg="add mod">
          <ac:chgData name="Chan Ee Hong" userId="cf657ea1-a02b-4814-a06c-e1a0458c92a1" providerId="ADAL" clId="{66E14D8B-30DC-41D5-AA31-5820D8E715BB}" dt="2024-02-07T15:57:07.865" v="434" actId="13926"/>
          <ac:spMkLst>
            <pc:docMk/>
            <pc:sldMk cId="4261165366" sldId="329"/>
            <ac:spMk id="6" creationId="{A4A03720-DCE1-FE24-832B-4F03707903D4}"/>
          </ac:spMkLst>
        </pc:spChg>
      </pc:sldChg>
      <pc:sldChg chg="addSp modSp add mod">
        <pc:chgData name="Chan Ee Hong" userId="cf657ea1-a02b-4814-a06c-e1a0458c92a1" providerId="ADAL" clId="{66E14D8B-30DC-41D5-AA31-5820D8E715BB}" dt="2024-02-07T15:57:33.215" v="458" actId="1076"/>
        <pc:sldMkLst>
          <pc:docMk/>
          <pc:sldMk cId="1912927503" sldId="330"/>
        </pc:sldMkLst>
        <pc:spChg chg="add mod">
          <ac:chgData name="Chan Ee Hong" userId="cf657ea1-a02b-4814-a06c-e1a0458c92a1" providerId="ADAL" clId="{66E14D8B-30DC-41D5-AA31-5820D8E715BB}" dt="2024-02-07T15:57:33.215" v="458" actId="1076"/>
          <ac:spMkLst>
            <pc:docMk/>
            <pc:sldMk cId="1912927503" sldId="330"/>
            <ac:spMk id="7" creationId="{E9DFBD23-B9D2-A88F-966B-54C579FF18CF}"/>
          </ac:spMkLst>
        </pc:spChg>
      </pc:sldChg>
      <pc:sldChg chg="addSp modSp add mod">
        <pc:chgData name="Chan Ee Hong" userId="cf657ea1-a02b-4814-a06c-e1a0458c92a1" providerId="ADAL" clId="{66E14D8B-30DC-41D5-AA31-5820D8E715BB}" dt="2024-02-07T16:00:11.299" v="531" actId="6549"/>
        <pc:sldMkLst>
          <pc:docMk/>
          <pc:sldMk cId="1245285746" sldId="331"/>
        </pc:sldMkLst>
        <pc:spChg chg="add mod">
          <ac:chgData name="Chan Ee Hong" userId="cf657ea1-a02b-4814-a06c-e1a0458c92a1" providerId="ADAL" clId="{66E14D8B-30DC-41D5-AA31-5820D8E715BB}" dt="2024-02-07T16:00:11.299" v="531" actId="6549"/>
          <ac:spMkLst>
            <pc:docMk/>
            <pc:sldMk cId="1245285746" sldId="331"/>
            <ac:spMk id="4" creationId="{65CCB412-F2D1-606C-22AD-BCC47C775360}"/>
          </ac:spMkLst>
        </pc:spChg>
      </pc:sldChg>
      <pc:sldChg chg="addSp modSp add mod">
        <pc:chgData name="Chan Ee Hong" userId="cf657ea1-a02b-4814-a06c-e1a0458c92a1" providerId="ADAL" clId="{66E14D8B-30DC-41D5-AA31-5820D8E715BB}" dt="2024-02-07T15:59:28.805" v="511" actId="1076"/>
        <pc:sldMkLst>
          <pc:docMk/>
          <pc:sldMk cId="2031493283" sldId="332"/>
        </pc:sldMkLst>
        <pc:spChg chg="mod">
          <ac:chgData name="Chan Ee Hong" userId="cf657ea1-a02b-4814-a06c-e1a0458c92a1" providerId="ADAL" clId="{66E14D8B-30DC-41D5-AA31-5820D8E715BB}" dt="2024-02-07T15:59:23.907" v="509" actId="20577"/>
          <ac:spMkLst>
            <pc:docMk/>
            <pc:sldMk cId="2031493283" sldId="332"/>
            <ac:spMk id="4" creationId="{18FEFD0D-16F1-A9FA-4C1B-387593F0E7F6}"/>
          </ac:spMkLst>
        </pc:spChg>
        <pc:spChg chg="add mod">
          <ac:chgData name="Chan Ee Hong" userId="cf657ea1-a02b-4814-a06c-e1a0458c92a1" providerId="ADAL" clId="{66E14D8B-30DC-41D5-AA31-5820D8E715BB}" dt="2024-02-07T15:59:28.805" v="511" actId="1076"/>
          <ac:spMkLst>
            <pc:docMk/>
            <pc:sldMk cId="2031493283" sldId="332"/>
            <ac:spMk id="5" creationId="{921BB855-4C7B-6A3F-1D5B-948E538D713C}"/>
          </ac:spMkLst>
        </pc:spChg>
      </pc:sldChg>
      <pc:sldChg chg="addSp modSp add mod">
        <pc:chgData name="Chan Ee Hong" userId="cf657ea1-a02b-4814-a06c-e1a0458c92a1" providerId="ADAL" clId="{66E14D8B-30DC-41D5-AA31-5820D8E715BB}" dt="2024-02-07T15:59:50.658" v="520" actId="1076"/>
        <pc:sldMkLst>
          <pc:docMk/>
          <pc:sldMk cId="218681337" sldId="333"/>
        </pc:sldMkLst>
        <pc:spChg chg="add mod">
          <ac:chgData name="Chan Ee Hong" userId="cf657ea1-a02b-4814-a06c-e1a0458c92a1" providerId="ADAL" clId="{66E14D8B-30DC-41D5-AA31-5820D8E715BB}" dt="2024-02-07T15:59:50.658" v="520" actId="1076"/>
          <ac:spMkLst>
            <pc:docMk/>
            <pc:sldMk cId="218681337" sldId="333"/>
            <ac:spMk id="6" creationId="{6C7675DB-CF08-E29F-61E3-B7B78373A3AD}"/>
          </ac:spMkLst>
        </pc:spChg>
      </pc:sldChg>
      <pc:sldChg chg="addSp modSp add mod">
        <pc:chgData name="Chan Ee Hong" userId="cf657ea1-a02b-4814-a06c-e1a0458c92a1" providerId="ADAL" clId="{66E14D8B-30DC-41D5-AA31-5820D8E715BB}" dt="2024-02-07T16:00:04.719" v="527" actId="1076"/>
        <pc:sldMkLst>
          <pc:docMk/>
          <pc:sldMk cId="2453531830" sldId="334"/>
        </pc:sldMkLst>
        <pc:spChg chg="add mod">
          <ac:chgData name="Chan Ee Hong" userId="cf657ea1-a02b-4814-a06c-e1a0458c92a1" providerId="ADAL" clId="{66E14D8B-30DC-41D5-AA31-5820D8E715BB}" dt="2024-02-07T16:00:04.719" v="527" actId="1076"/>
          <ac:spMkLst>
            <pc:docMk/>
            <pc:sldMk cId="2453531830" sldId="334"/>
            <ac:spMk id="7" creationId="{DC983964-FA88-08DD-6346-14E5D5A904D0}"/>
          </ac:spMkLst>
        </pc:spChg>
      </pc:sldChg>
      <pc:sldChg chg="modSp new mod">
        <pc:chgData name="Chan Ee Hong" userId="cf657ea1-a02b-4814-a06c-e1a0458c92a1" providerId="ADAL" clId="{66E14D8B-30DC-41D5-AA31-5820D8E715BB}" dt="2024-02-07T16:07:42.010" v="573" actId="20577"/>
        <pc:sldMkLst>
          <pc:docMk/>
          <pc:sldMk cId="2022723213" sldId="335"/>
        </pc:sldMkLst>
        <pc:spChg chg="mod">
          <ac:chgData name="Chan Ee Hong" userId="cf657ea1-a02b-4814-a06c-e1a0458c92a1" providerId="ADAL" clId="{66E14D8B-30DC-41D5-AA31-5820D8E715BB}" dt="2024-02-07T16:00:23.251" v="544" actId="20577"/>
          <ac:spMkLst>
            <pc:docMk/>
            <pc:sldMk cId="2022723213" sldId="335"/>
            <ac:spMk id="2" creationId="{D62F18CF-4A35-1420-583A-67A23BB87E2E}"/>
          </ac:spMkLst>
        </pc:spChg>
        <pc:spChg chg="mod">
          <ac:chgData name="Chan Ee Hong" userId="cf657ea1-a02b-4814-a06c-e1a0458c92a1" providerId="ADAL" clId="{66E14D8B-30DC-41D5-AA31-5820D8E715BB}" dt="2024-02-07T16:07:42.010" v="573" actId="20577"/>
          <ac:spMkLst>
            <pc:docMk/>
            <pc:sldMk cId="2022723213" sldId="335"/>
            <ac:spMk id="3" creationId="{E2587AE6-5D8D-6087-07CF-BDB600EC82FE}"/>
          </ac:spMkLst>
        </pc:spChg>
      </pc:sldChg>
      <pc:sldChg chg="addSp modSp add mod">
        <pc:chgData name="Chan Ee Hong" userId="cf657ea1-a02b-4814-a06c-e1a0458c92a1" providerId="ADAL" clId="{66E14D8B-30DC-41D5-AA31-5820D8E715BB}" dt="2024-02-07T16:08:08.684" v="585"/>
        <pc:sldMkLst>
          <pc:docMk/>
          <pc:sldMk cId="1598024549" sldId="336"/>
        </pc:sldMkLst>
        <pc:spChg chg="add mod">
          <ac:chgData name="Chan Ee Hong" userId="cf657ea1-a02b-4814-a06c-e1a0458c92a1" providerId="ADAL" clId="{66E14D8B-30DC-41D5-AA31-5820D8E715BB}" dt="2024-02-07T16:08:06.985" v="583" actId="1076"/>
          <ac:spMkLst>
            <pc:docMk/>
            <pc:sldMk cId="1598024549" sldId="336"/>
            <ac:spMk id="4" creationId="{143F862F-64BE-E941-47F5-04790671B5D0}"/>
          </ac:spMkLst>
        </pc:spChg>
        <pc:spChg chg="add mod">
          <ac:chgData name="Chan Ee Hong" userId="cf657ea1-a02b-4814-a06c-e1a0458c92a1" providerId="ADAL" clId="{66E14D8B-30DC-41D5-AA31-5820D8E715BB}" dt="2024-02-07T16:08:08.684" v="585"/>
          <ac:spMkLst>
            <pc:docMk/>
            <pc:sldMk cId="1598024549" sldId="336"/>
            <ac:spMk id="5" creationId="{7B10A147-C379-FAAA-AA48-EAB64ED3607D}"/>
          </ac:spMkLst>
        </pc:spChg>
      </pc:sldChg>
      <pc:sldChg chg="addSp modSp add mod">
        <pc:chgData name="Chan Ee Hong" userId="cf657ea1-a02b-4814-a06c-e1a0458c92a1" providerId="ADAL" clId="{66E14D8B-30DC-41D5-AA31-5820D8E715BB}" dt="2024-02-07T16:08:27.589" v="593" actId="1076"/>
        <pc:sldMkLst>
          <pc:docMk/>
          <pc:sldMk cId="115752359" sldId="337"/>
        </pc:sldMkLst>
        <pc:spChg chg="add mod">
          <ac:chgData name="Chan Ee Hong" userId="cf657ea1-a02b-4814-a06c-e1a0458c92a1" providerId="ADAL" clId="{66E14D8B-30DC-41D5-AA31-5820D8E715BB}" dt="2024-02-07T16:08:27.589" v="593" actId="1076"/>
          <ac:spMkLst>
            <pc:docMk/>
            <pc:sldMk cId="115752359" sldId="337"/>
            <ac:spMk id="5" creationId="{49750570-1A3F-3DAD-EC6B-D885CB8D302A}"/>
          </ac:spMkLst>
        </pc:spChg>
      </pc:sldChg>
      <pc:sldChg chg="addSp modSp add mod">
        <pc:chgData name="Chan Ee Hong" userId="cf657ea1-a02b-4814-a06c-e1a0458c92a1" providerId="ADAL" clId="{66E14D8B-30DC-41D5-AA31-5820D8E715BB}" dt="2024-02-07T16:08:42.174" v="600" actId="1076"/>
        <pc:sldMkLst>
          <pc:docMk/>
          <pc:sldMk cId="528469432" sldId="338"/>
        </pc:sldMkLst>
        <pc:spChg chg="add mod">
          <ac:chgData name="Chan Ee Hong" userId="cf657ea1-a02b-4814-a06c-e1a0458c92a1" providerId="ADAL" clId="{66E14D8B-30DC-41D5-AA31-5820D8E715BB}" dt="2024-02-07T16:08:42.174" v="600" actId="1076"/>
          <ac:spMkLst>
            <pc:docMk/>
            <pc:sldMk cId="528469432" sldId="338"/>
            <ac:spMk id="6" creationId="{2845AC89-6DC4-1105-CC8B-53609E622217}"/>
          </ac:spMkLst>
        </pc:spChg>
      </pc:sldChg>
      <pc:sldChg chg="addSp modSp add mod">
        <pc:chgData name="Chan Ee Hong" userId="cf657ea1-a02b-4814-a06c-e1a0458c92a1" providerId="ADAL" clId="{66E14D8B-30DC-41D5-AA31-5820D8E715BB}" dt="2024-02-07T16:08:57.932" v="607" actId="1076"/>
        <pc:sldMkLst>
          <pc:docMk/>
          <pc:sldMk cId="1211631089" sldId="339"/>
        </pc:sldMkLst>
        <pc:spChg chg="add mod">
          <ac:chgData name="Chan Ee Hong" userId="cf657ea1-a02b-4814-a06c-e1a0458c92a1" providerId="ADAL" clId="{66E14D8B-30DC-41D5-AA31-5820D8E715BB}" dt="2024-02-07T16:08:57.932" v="607" actId="1076"/>
          <ac:spMkLst>
            <pc:docMk/>
            <pc:sldMk cId="1211631089" sldId="339"/>
            <ac:spMk id="7" creationId="{F1D8C276-E9F8-D2E9-13FB-981BF7DB8B06}"/>
          </ac:spMkLst>
        </pc:spChg>
      </pc:sldChg>
      <pc:sldChg chg="addSp modSp new mod">
        <pc:chgData name="Chan Ee Hong" userId="cf657ea1-a02b-4814-a06c-e1a0458c92a1" providerId="ADAL" clId="{66E14D8B-30DC-41D5-AA31-5820D8E715BB}" dt="2024-02-07T16:11:11.202" v="731" actId="20577"/>
        <pc:sldMkLst>
          <pc:docMk/>
          <pc:sldMk cId="3618337055" sldId="340"/>
        </pc:sldMkLst>
        <pc:spChg chg="mod">
          <ac:chgData name="Chan Ee Hong" userId="cf657ea1-a02b-4814-a06c-e1a0458c92a1" providerId="ADAL" clId="{66E14D8B-30DC-41D5-AA31-5820D8E715BB}" dt="2024-02-07T16:09:06.467" v="621" actId="20577"/>
          <ac:spMkLst>
            <pc:docMk/>
            <pc:sldMk cId="3618337055" sldId="340"/>
            <ac:spMk id="2" creationId="{56944ABA-282A-EA09-4D3D-76C811405D1D}"/>
          </ac:spMkLst>
        </pc:spChg>
        <pc:spChg chg="mod">
          <ac:chgData name="Chan Ee Hong" userId="cf657ea1-a02b-4814-a06c-e1a0458c92a1" providerId="ADAL" clId="{66E14D8B-30DC-41D5-AA31-5820D8E715BB}" dt="2024-02-07T16:11:11.202" v="731" actId="20577"/>
          <ac:spMkLst>
            <pc:docMk/>
            <pc:sldMk cId="3618337055" sldId="340"/>
            <ac:spMk id="3" creationId="{0E375795-823E-0413-F7D3-47B91AE2C24A}"/>
          </ac:spMkLst>
        </pc:spChg>
        <pc:picChg chg="add mod modCrop">
          <ac:chgData name="Chan Ee Hong" userId="cf657ea1-a02b-4814-a06c-e1a0458c92a1" providerId="ADAL" clId="{66E14D8B-30DC-41D5-AA31-5820D8E715BB}" dt="2024-02-07T16:10:40.711" v="675" actId="1076"/>
          <ac:picMkLst>
            <pc:docMk/>
            <pc:sldMk cId="3618337055" sldId="340"/>
            <ac:picMk id="5" creationId="{35CB885B-CA06-27C7-E3EA-A12F6FDE38C5}"/>
          </ac:picMkLst>
        </pc:picChg>
        <pc:picChg chg="add mod modCrop">
          <ac:chgData name="Chan Ee Hong" userId="cf657ea1-a02b-4814-a06c-e1a0458c92a1" providerId="ADAL" clId="{66E14D8B-30DC-41D5-AA31-5820D8E715BB}" dt="2024-02-07T16:10:59.560" v="709" actId="1076"/>
          <ac:picMkLst>
            <pc:docMk/>
            <pc:sldMk cId="3618337055" sldId="340"/>
            <ac:picMk id="7" creationId="{43C4F173-533C-5AD7-3327-BBFFD5BD08BA}"/>
          </ac:picMkLst>
        </pc:picChg>
      </pc:sldChg>
      <pc:sldChg chg="modSp add mod">
        <pc:chgData name="Chan Ee Hong" userId="cf657ea1-a02b-4814-a06c-e1a0458c92a1" providerId="ADAL" clId="{66E14D8B-30DC-41D5-AA31-5820D8E715BB}" dt="2024-02-07T16:11:38.133" v="758" actId="13926"/>
        <pc:sldMkLst>
          <pc:docMk/>
          <pc:sldMk cId="2014793169" sldId="341"/>
        </pc:sldMkLst>
        <pc:spChg chg="mod">
          <ac:chgData name="Chan Ee Hong" userId="cf657ea1-a02b-4814-a06c-e1a0458c92a1" providerId="ADAL" clId="{66E14D8B-30DC-41D5-AA31-5820D8E715BB}" dt="2024-02-07T16:11:38.133" v="758" actId="13926"/>
          <ac:spMkLst>
            <pc:docMk/>
            <pc:sldMk cId="2014793169" sldId="341"/>
            <ac:spMk id="3" creationId="{5C6DB731-4FA6-F9B4-13D6-AD8B5E8DFFCD}"/>
          </ac:spMkLst>
        </pc:spChg>
      </pc:sldChg>
      <pc:sldChg chg="modSp new mod">
        <pc:chgData name="Chan Ee Hong" userId="cf657ea1-a02b-4814-a06c-e1a0458c92a1" providerId="ADAL" clId="{66E14D8B-30DC-41D5-AA31-5820D8E715BB}" dt="2024-02-07T16:17:44.162" v="809" actId="20577"/>
        <pc:sldMkLst>
          <pc:docMk/>
          <pc:sldMk cId="1920689908" sldId="342"/>
        </pc:sldMkLst>
        <pc:spChg chg="mod">
          <ac:chgData name="Chan Ee Hong" userId="cf657ea1-a02b-4814-a06c-e1a0458c92a1" providerId="ADAL" clId="{66E14D8B-30DC-41D5-AA31-5820D8E715BB}" dt="2024-02-07T16:11:45.545" v="772" actId="20577"/>
          <ac:spMkLst>
            <pc:docMk/>
            <pc:sldMk cId="1920689908" sldId="342"/>
            <ac:spMk id="2" creationId="{6B53463B-DF60-7FC0-4CC5-9C8E67D77A89}"/>
          </ac:spMkLst>
        </pc:spChg>
        <pc:spChg chg="mod">
          <ac:chgData name="Chan Ee Hong" userId="cf657ea1-a02b-4814-a06c-e1a0458c92a1" providerId="ADAL" clId="{66E14D8B-30DC-41D5-AA31-5820D8E715BB}" dt="2024-02-07T16:17:44.162" v="809" actId="20577"/>
          <ac:spMkLst>
            <pc:docMk/>
            <pc:sldMk cId="1920689908" sldId="342"/>
            <ac:spMk id="3" creationId="{8AF1DBE6-E687-E84A-211D-83212B0DC3EB}"/>
          </ac:spMkLst>
        </pc:spChg>
      </pc:sldChg>
      <pc:sldChg chg="addSp modSp add mod">
        <pc:chgData name="Chan Ee Hong" userId="cf657ea1-a02b-4814-a06c-e1a0458c92a1" providerId="ADAL" clId="{66E14D8B-30DC-41D5-AA31-5820D8E715BB}" dt="2024-02-07T16:22:39.488" v="1007" actId="20577"/>
        <pc:sldMkLst>
          <pc:docMk/>
          <pc:sldMk cId="2336510703" sldId="343"/>
        </pc:sldMkLst>
        <pc:spChg chg="mod">
          <ac:chgData name="Chan Ee Hong" userId="cf657ea1-a02b-4814-a06c-e1a0458c92a1" providerId="ADAL" clId="{66E14D8B-30DC-41D5-AA31-5820D8E715BB}" dt="2024-02-07T16:22:39.488" v="1007" actId="20577"/>
          <ac:spMkLst>
            <pc:docMk/>
            <pc:sldMk cId="2336510703" sldId="343"/>
            <ac:spMk id="3" creationId="{26C1E38F-9E05-6ADD-3EF9-0FEA9B6EE98A}"/>
          </ac:spMkLst>
        </pc:spChg>
        <pc:spChg chg="add mod">
          <ac:chgData name="Chan Ee Hong" userId="cf657ea1-a02b-4814-a06c-e1a0458c92a1" providerId="ADAL" clId="{66E14D8B-30DC-41D5-AA31-5820D8E715BB}" dt="2024-02-07T16:22:16.075" v="965" actId="1582"/>
          <ac:spMkLst>
            <pc:docMk/>
            <pc:sldMk cId="2336510703" sldId="343"/>
            <ac:spMk id="6" creationId="{6B758D57-8EB8-DF32-1F33-07C78F4AD992}"/>
          </ac:spMkLst>
        </pc:spChg>
        <pc:cxnChg chg="add mod">
          <ac:chgData name="Chan Ee Hong" userId="cf657ea1-a02b-4814-a06c-e1a0458c92a1" providerId="ADAL" clId="{66E14D8B-30DC-41D5-AA31-5820D8E715BB}" dt="2024-02-07T16:22:12.900" v="964" actId="1582"/>
          <ac:cxnSpMkLst>
            <pc:docMk/>
            <pc:sldMk cId="2336510703" sldId="343"/>
            <ac:cxnSpMk id="5" creationId="{C1FBF95F-4E23-8FFD-872B-88210F718BAD}"/>
          </ac:cxnSpMkLst>
        </pc:cxnChg>
      </pc:sldChg>
      <pc:sldChg chg="addSp delSp modSp add mod">
        <pc:chgData name="Chan Ee Hong" userId="cf657ea1-a02b-4814-a06c-e1a0458c92a1" providerId="ADAL" clId="{66E14D8B-30DC-41D5-AA31-5820D8E715BB}" dt="2024-02-07T16:25:22.388" v="1102"/>
        <pc:sldMkLst>
          <pc:docMk/>
          <pc:sldMk cId="22778346" sldId="344"/>
        </pc:sldMkLst>
        <pc:spChg chg="mod">
          <ac:chgData name="Chan Ee Hong" userId="cf657ea1-a02b-4814-a06c-e1a0458c92a1" providerId="ADAL" clId="{66E14D8B-30DC-41D5-AA31-5820D8E715BB}" dt="2024-02-07T16:22:45.104" v="1010" actId="20577"/>
          <ac:spMkLst>
            <pc:docMk/>
            <pc:sldMk cId="22778346" sldId="344"/>
            <ac:spMk id="2" creationId="{020D6D6D-C8EA-42F5-8C16-21F753A78964}"/>
          </ac:spMkLst>
        </pc:spChg>
        <pc:spChg chg="mod">
          <ac:chgData name="Chan Ee Hong" userId="cf657ea1-a02b-4814-a06c-e1a0458c92a1" providerId="ADAL" clId="{66E14D8B-30DC-41D5-AA31-5820D8E715BB}" dt="2024-02-07T16:25:17.179" v="1101" actId="20577"/>
          <ac:spMkLst>
            <pc:docMk/>
            <pc:sldMk cId="22778346" sldId="344"/>
            <ac:spMk id="3" creationId="{E09B0FDC-412C-FBAB-5013-CAF9080B7335}"/>
          </ac:spMkLst>
        </pc:spChg>
        <pc:spChg chg="add mod">
          <ac:chgData name="Chan Ee Hong" userId="cf657ea1-a02b-4814-a06c-e1a0458c92a1" providerId="ADAL" clId="{66E14D8B-30DC-41D5-AA31-5820D8E715BB}" dt="2024-02-07T16:25:22.388" v="1102"/>
          <ac:spMkLst>
            <pc:docMk/>
            <pc:sldMk cId="22778346" sldId="344"/>
            <ac:spMk id="4" creationId="{C20E73AA-CFAF-C658-929E-EF6F0C6FD00B}"/>
          </ac:spMkLst>
        </pc:spChg>
        <pc:spChg chg="del">
          <ac:chgData name="Chan Ee Hong" userId="cf657ea1-a02b-4814-a06c-e1a0458c92a1" providerId="ADAL" clId="{66E14D8B-30DC-41D5-AA31-5820D8E715BB}" dt="2024-02-07T16:24:50.537" v="1090" actId="478"/>
          <ac:spMkLst>
            <pc:docMk/>
            <pc:sldMk cId="22778346" sldId="344"/>
            <ac:spMk id="6" creationId="{1CD0B2B0-9A84-4D8C-2AED-8A2B7BE56B5D}"/>
          </ac:spMkLst>
        </pc:spChg>
        <pc:cxnChg chg="del mod">
          <ac:chgData name="Chan Ee Hong" userId="cf657ea1-a02b-4814-a06c-e1a0458c92a1" providerId="ADAL" clId="{66E14D8B-30DC-41D5-AA31-5820D8E715BB}" dt="2024-02-07T16:24:49.759" v="1089" actId="478"/>
          <ac:cxnSpMkLst>
            <pc:docMk/>
            <pc:sldMk cId="22778346" sldId="344"/>
            <ac:cxnSpMk id="5" creationId="{F035A09E-BC37-8714-A4E0-C15F8ABCA087}"/>
          </ac:cxnSpMkLst>
        </pc:cxnChg>
      </pc:sldChg>
      <pc:sldChg chg="add">
        <pc:chgData name="Chan Ee Hong" userId="cf657ea1-a02b-4814-a06c-e1a0458c92a1" providerId="ADAL" clId="{66E14D8B-30DC-41D5-AA31-5820D8E715BB}" dt="2024-02-07T16:25:13.167" v="1098" actId="2890"/>
        <pc:sldMkLst>
          <pc:docMk/>
          <pc:sldMk cId="474413211" sldId="3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A8418-C05E-46EA-A2DE-4307A8F709C6}" type="datetimeFigureOut">
              <a:rPr lang="en-SG" smtClean="0"/>
              <a:t>21/3/2024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BF657-99E6-4C57-A10F-66A6EC24EEF0}" type="slidenum">
              <a:rPr lang="en-SG" smtClean="0"/>
              <a:t>‹#›</a:t>
            </a:fld>
            <a:endParaRPr lang="en-SG"/>
          </a:p>
        </p:txBody>
      </p:sp>
    </p:spTree>
    <p:extLst>
      <p:ext uri="{BB962C8B-B14F-4D97-AF65-F5344CB8AC3E}">
        <p14:creationId xmlns:p14="http://schemas.microsoft.com/office/powerpoint/2010/main" val="164896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21/3/2024</a:t>
            </a:fld>
            <a:endParaRPr lang="en-SG"/>
          </a:p>
        </p:txBody>
      </p:sp>
      <p:sp>
        <p:nvSpPr>
          <p:cNvPr id="5" name="Footer Placeholder 4"/>
          <p:cNvSpPr>
            <a:spLocks noGrp="1"/>
          </p:cNvSpPr>
          <p:nvPr>
            <p:ph type="ftr" sz="quarter" idx="11"/>
          </p:nvPr>
        </p:nvSpPr>
        <p:spPr>
          <a:xfrm>
            <a:off x="2416500" y="329307"/>
            <a:ext cx="4973915" cy="309201"/>
          </a:xfrm>
        </p:spPr>
        <p:txBody>
          <a:bodyPr/>
          <a:lstStyle/>
          <a:p>
            <a:endParaRPr lang="en-SG"/>
          </a:p>
        </p:txBody>
      </p:sp>
      <p:sp>
        <p:nvSpPr>
          <p:cNvPr id="6" name="Slide Number Placeholder 5"/>
          <p:cNvSpPr>
            <a:spLocks noGrp="1"/>
          </p:cNvSpPr>
          <p:nvPr>
            <p:ph type="sldNum" sz="quarter" idx="12"/>
          </p:nvPr>
        </p:nvSpPr>
        <p:spPr>
          <a:xfrm>
            <a:off x="1437664" y="798973"/>
            <a:ext cx="811019" cy="503578"/>
          </a:xfrm>
        </p:spPr>
        <p:txBody>
          <a:bodyPr/>
          <a:lstStyle/>
          <a:p>
            <a:fld id="{A0348763-83E6-49C9-8D8C-FDF96889EE5F}" type="slidenum">
              <a:rPr lang="en-SG" smtClean="0"/>
              <a:t>‹#›</a:t>
            </a:fld>
            <a:endParaRPr lang="en-S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464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21/3/2024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89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21/3/2024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858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163" y="176037"/>
            <a:ext cx="11630826" cy="1049235"/>
          </a:xfrm>
        </p:spPr>
        <p:txBody>
          <a:bodyPr/>
          <a:lstStyle/>
          <a:p>
            <a:r>
              <a:rPr lang="en-US" dirty="0"/>
              <a:t>Click to edit Master title style</a:t>
            </a:r>
          </a:p>
        </p:txBody>
      </p:sp>
      <p:sp>
        <p:nvSpPr>
          <p:cNvPr id="3" name="Content Placeholder 2"/>
          <p:cNvSpPr>
            <a:spLocks noGrp="1"/>
          </p:cNvSpPr>
          <p:nvPr>
            <p:ph idx="1"/>
          </p:nvPr>
        </p:nvSpPr>
        <p:spPr>
          <a:xfrm>
            <a:off x="279163" y="820396"/>
            <a:ext cx="11630826" cy="5233086"/>
          </a:xfrm>
        </p:spPr>
        <p:txBody>
          <a:bodyPr anchor="t"/>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p:cNvCxnSpPr>
            <a:cxnSpLocks/>
          </p:cNvCxnSpPr>
          <p:nvPr/>
        </p:nvCxnSpPr>
        <p:spPr>
          <a:xfrm>
            <a:off x="279163" y="693406"/>
            <a:ext cx="116308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3784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BFBC3-FEAF-410F-88D8-FC93AEDABEF6}" type="datetimeFigureOut">
              <a:rPr lang="en-SG" smtClean="0"/>
              <a:t>21/3/2024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707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BFBC3-FEAF-410F-88D8-FC93AEDABEF6}" type="datetimeFigureOut">
              <a:rPr lang="en-SG" smtClean="0"/>
              <a:t>21/3/2024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036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5BFBC3-FEAF-410F-88D8-FC93AEDABEF6}" type="datetimeFigureOut">
              <a:rPr lang="en-SG" smtClean="0"/>
              <a:t>21/3/2024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0348763-83E6-49C9-8D8C-FDF96889EE5F}" type="slidenum">
              <a:rPr lang="en-SG" smtClean="0"/>
              <a:t>‹#›</a:t>
            </a:fld>
            <a:endParaRPr lang="en-SG"/>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139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5BFBC3-FEAF-410F-88D8-FC93AEDABEF6}" type="datetimeFigureOut">
              <a:rPr lang="en-SG" smtClean="0"/>
              <a:t>21/3/2024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0348763-83E6-49C9-8D8C-FDF96889EE5F}" type="slidenum">
              <a:rPr lang="en-SG" smtClean="0"/>
              <a:t>‹#›</a:t>
            </a:fld>
            <a:endParaRPr lang="en-S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242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BFBC3-FEAF-410F-88D8-FC93AEDABEF6}" type="datetimeFigureOut">
              <a:rPr lang="en-SG" smtClean="0"/>
              <a:t>21/3/2024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0348763-83E6-49C9-8D8C-FDF96889EE5F}" type="slidenum">
              <a:rPr lang="en-SG" smtClean="0"/>
              <a:t>‹#›</a:t>
            </a:fld>
            <a:endParaRPr lang="en-SG"/>
          </a:p>
        </p:txBody>
      </p:sp>
    </p:spTree>
    <p:extLst>
      <p:ext uri="{BB962C8B-B14F-4D97-AF65-F5344CB8AC3E}">
        <p14:creationId xmlns:p14="http://schemas.microsoft.com/office/powerpoint/2010/main" val="77787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5BFBC3-FEAF-410F-88D8-FC93AEDABEF6}" type="datetimeFigureOut">
              <a:rPr lang="en-SG" smtClean="0"/>
              <a:t>21/3/2024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52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85BFBC3-FEAF-410F-88D8-FC93AEDABEF6}" type="datetimeFigureOut">
              <a:rPr lang="en-SG" smtClean="0"/>
              <a:t>21/3/2024</a:t>
            </a:fld>
            <a:endParaRPr lang="en-SG"/>
          </a:p>
        </p:txBody>
      </p:sp>
      <p:sp>
        <p:nvSpPr>
          <p:cNvPr id="6" name="Footer Placeholder 5"/>
          <p:cNvSpPr>
            <a:spLocks noGrp="1"/>
          </p:cNvSpPr>
          <p:nvPr>
            <p:ph type="ftr" sz="quarter" idx="11"/>
          </p:nvPr>
        </p:nvSpPr>
        <p:spPr>
          <a:xfrm>
            <a:off x="1447382" y="318640"/>
            <a:ext cx="5541004" cy="320931"/>
          </a:xfrm>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073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85BFBC3-FEAF-410F-88D8-FC93AEDABEF6}" type="datetimeFigureOut">
              <a:rPr lang="en-SG" smtClean="0"/>
              <a:t>21/3/2024</a:t>
            </a:fld>
            <a:endParaRPr lang="en-SG"/>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348763-83E6-49C9-8D8C-FDF96889EE5F}" type="slidenum">
              <a:rPr lang="en-SG" smtClean="0"/>
              <a:t>‹#›</a:t>
            </a:fld>
            <a:endParaRPr lang="en-SG"/>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320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forms.gle/c9QU94YcWjR3EZFk9"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80B2-5705-0CF9-A884-10780E6C0D96}"/>
              </a:ext>
            </a:extLst>
          </p:cNvPr>
          <p:cNvSpPr>
            <a:spLocks noGrp="1"/>
          </p:cNvSpPr>
          <p:nvPr>
            <p:ph type="ctrTitle"/>
          </p:nvPr>
        </p:nvSpPr>
        <p:spPr/>
        <p:txBody>
          <a:bodyPr/>
          <a:lstStyle/>
          <a:p>
            <a:r>
              <a:rPr lang="en-US" dirty="0"/>
              <a:t>EE2211 </a:t>
            </a:r>
            <a:r>
              <a:rPr lang="en-US"/>
              <a:t>Tutorial 8</a:t>
            </a:r>
            <a:endParaRPr lang="en-SG" dirty="0"/>
          </a:p>
        </p:txBody>
      </p:sp>
      <p:sp>
        <p:nvSpPr>
          <p:cNvPr id="3" name="Subtitle 2">
            <a:extLst>
              <a:ext uri="{FF2B5EF4-FFF2-40B4-BE49-F238E27FC236}">
                <a16:creationId xmlns:a16="http://schemas.microsoft.com/office/drawing/2014/main" id="{9003F2D6-A9B0-5F23-A7E9-44F3CFB86DAD}"/>
              </a:ext>
            </a:extLst>
          </p:cNvPr>
          <p:cNvSpPr>
            <a:spLocks noGrp="1"/>
          </p:cNvSpPr>
          <p:nvPr>
            <p:ph type="subTitle" idx="1"/>
          </p:nvPr>
        </p:nvSpPr>
        <p:spPr>
          <a:xfrm>
            <a:off x="2584173" y="5381616"/>
            <a:ext cx="9706271" cy="674086"/>
          </a:xfrm>
        </p:spPr>
        <p:txBody>
          <a:bodyPr>
            <a:normAutofit/>
          </a:bodyPr>
          <a:lstStyle/>
          <a:p>
            <a:r>
              <a:rPr lang="en-US" sz="2400" dirty="0"/>
              <a:t>(remember to sign your attendance on the sheet of paper)</a:t>
            </a:r>
            <a:endParaRPr lang="en-SG" sz="2400" dirty="0"/>
          </a:p>
        </p:txBody>
      </p:sp>
    </p:spTree>
    <p:extLst>
      <p:ext uri="{BB962C8B-B14F-4D97-AF65-F5344CB8AC3E}">
        <p14:creationId xmlns:p14="http://schemas.microsoft.com/office/powerpoint/2010/main" val="379978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F3B78-C48B-A87D-EC60-4F7D0AECC530}"/>
              </a:ext>
            </a:extLst>
          </p:cNvPr>
          <p:cNvSpPr>
            <a:spLocks noGrp="1"/>
          </p:cNvSpPr>
          <p:nvPr>
            <p:ph type="title"/>
          </p:nvPr>
        </p:nvSpPr>
        <p:spPr/>
        <p:txBody>
          <a:bodyPr/>
          <a:lstStyle/>
          <a:p>
            <a:r>
              <a:rPr lang="en-US" dirty="0"/>
              <a:t>Tutorial 8</a:t>
            </a:r>
            <a:endParaRPr lang="en-SG" dirty="0"/>
          </a:p>
        </p:txBody>
      </p:sp>
      <p:sp>
        <p:nvSpPr>
          <p:cNvPr id="5" name="Text Placeholder 4">
            <a:extLst>
              <a:ext uri="{FF2B5EF4-FFF2-40B4-BE49-F238E27FC236}">
                <a16:creationId xmlns:a16="http://schemas.microsoft.com/office/drawing/2014/main" id="{0880B8A2-4016-EF11-978D-F7A308923D3E}"/>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628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F2F84-C73A-FA2C-F226-9C5B5C0951B1}"/>
              </a:ext>
            </a:extLst>
          </p:cNvPr>
          <p:cNvSpPr>
            <a:spLocks noGrp="1"/>
          </p:cNvSpPr>
          <p:nvPr>
            <p:ph type="title"/>
          </p:nvPr>
        </p:nvSpPr>
        <p:spPr/>
        <p:txBody>
          <a:bodyPr/>
          <a:lstStyle/>
          <a:p>
            <a:r>
              <a:rPr lang="en-US" dirty="0"/>
              <a:t>Question 1</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B2438C4-BE2B-A426-4612-CB9A7002F02D}"/>
                  </a:ext>
                </a:extLst>
              </p:cNvPr>
              <p:cNvSpPr>
                <a:spLocks noGrp="1"/>
              </p:cNvSpPr>
              <p:nvPr>
                <p:ph idx="1"/>
              </p:nvPr>
            </p:nvSpPr>
            <p:spPr>
              <a:xfrm>
                <a:off x="279163" y="820396"/>
                <a:ext cx="11630826" cy="5233086"/>
              </a:xfrm>
            </p:spPr>
            <p:txBody>
              <a:bodyPr>
                <a:normAutofit/>
              </a:bodyPr>
              <a:lstStyle/>
              <a:p>
                <a:r>
                  <a:rPr lang="en-SG" dirty="0"/>
                  <a:t>Suppose we are minimizing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oMath>
                </a14:m>
                <a:r>
                  <a:rPr lang="en-US" dirty="0"/>
                  <a:t> with respect to x. We initialize x to be 2. We perform gradient descent with learning rate 0.1. What is the value of x after the first iteration?</a:t>
                </a:r>
              </a:p>
            </p:txBody>
          </p:sp>
        </mc:Choice>
        <mc:Fallback xmlns="">
          <p:sp>
            <p:nvSpPr>
              <p:cNvPr id="5" name="Content Placeholder 4">
                <a:extLst>
                  <a:ext uri="{FF2B5EF4-FFF2-40B4-BE49-F238E27FC236}">
                    <a16:creationId xmlns:a16="http://schemas.microsoft.com/office/drawing/2014/main" id="{8B2438C4-BE2B-A426-4612-CB9A7002F02D}"/>
                  </a:ext>
                </a:extLst>
              </p:cNvPr>
              <p:cNvSpPr>
                <a:spLocks noGrp="1" noRot="1" noChangeAspect="1" noMove="1" noResize="1" noEditPoints="1" noAdjustHandles="1" noChangeArrowheads="1" noChangeShapeType="1" noTextEdit="1"/>
              </p:cNvSpPr>
              <p:nvPr>
                <p:ph idx="1"/>
              </p:nvPr>
            </p:nvSpPr>
            <p:spPr>
              <a:xfrm>
                <a:off x="279163" y="820396"/>
                <a:ext cx="11630826" cy="5233086"/>
              </a:xfrm>
              <a:blipFill>
                <a:blip r:embed="rId2"/>
                <a:stretch>
                  <a:fillRect l="-943" t="-466" r="-839"/>
                </a:stretch>
              </a:blipFill>
            </p:spPr>
            <p:txBody>
              <a:bodyPr/>
              <a:lstStyle/>
              <a:p>
                <a:r>
                  <a:rPr lang="en-SG">
                    <a:noFill/>
                  </a:rPr>
                  <a:t> </a:t>
                </a:r>
              </a:p>
            </p:txBody>
          </p:sp>
        </mc:Fallback>
      </mc:AlternateContent>
    </p:spTree>
    <p:extLst>
      <p:ext uri="{BB962C8B-B14F-4D97-AF65-F5344CB8AC3E}">
        <p14:creationId xmlns:p14="http://schemas.microsoft.com/office/powerpoint/2010/main" val="250709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D4ABB9-E2BF-4994-4D02-6D9E299632DE}"/>
              </a:ext>
            </a:extLst>
          </p:cNvPr>
          <p:cNvSpPr/>
          <p:nvPr/>
        </p:nvSpPr>
        <p:spPr>
          <a:xfrm>
            <a:off x="993912" y="2484783"/>
            <a:ext cx="10406271" cy="140141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0E2F2F84-C73A-FA2C-F226-9C5B5C0951B1}"/>
              </a:ext>
            </a:extLst>
          </p:cNvPr>
          <p:cNvSpPr>
            <a:spLocks noGrp="1"/>
          </p:cNvSpPr>
          <p:nvPr>
            <p:ph type="title"/>
          </p:nvPr>
        </p:nvSpPr>
        <p:spPr/>
        <p:txBody>
          <a:bodyPr/>
          <a:lstStyle/>
          <a:p>
            <a:r>
              <a:rPr lang="en-US" dirty="0"/>
              <a:t>Question 1</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B2438C4-BE2B-A426-4612-CB9A7002F02D}"/>
                  </a:ext>
                </a:extLst>
              </p:cNvPr>
              <p:cNvSpPr>
                <a:spLocks noGrp="1"/>
              </p:cNvSpPr>
              <p:nvPr>
                <p:ph idx="1"/>
              </p:nvPr>
            </p:nvSpPr>
            <p:spPr>
              <a:xfrm>
                <a:off x="279163" y="820396"/>
                <a:ext cx="11630826" cy="5233086"/>
              </a:xfrm>
            </p:spPr>
            <p:txBody>
              <a:bodyPr>
                <a:normAutofit/>
              </a:bodyPr>
              <a:lstStyle/>
              <a:p>
                <a:r>
                  <a:rPr lang="en-SG" dirty="0"/>
                  <a:t>Suppose we are minimizing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oMath>
                </a14:m>
                <a:r>
                  <a:rPr lang="en-US" dirty="0"/>
                  <a:t> with respect to x. We initialize x to be 2. We perform gradient descent with learning rate 0.1. What is the value of x after the first iteration?</a:t>
                </a:r>
              </a:p>
              <a:p>
                <a:pPr lvl="1"/>
                <a:r>
                  <a:rPr lang="en-SG" dirty="0"/>
                  <a:t>The gradient of</a:t>
                </a:r>
                <a:r>
                  <a:rPr lang="en-US" b="0"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endParaRPr lang="en-US" dirty="0"/>
              </a:p>
              <a:p>
                <a:pPr lvl="1"/>
                <a:r>
                  <a:rPr lang="en-US" dirty="0"/>
                  <a:t>At x = 2, the gradient is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=32</m:t>
                    </m:r>
                  </m:oMath>
                </a14:m>
                <a:endParaRPr lang="en-US" b="0" dirty="0">
                  <a:ea typeface="Cambria Math" panose="02040503050406030204" pitchFamily="18" charset="0"/>
                </a:endParaRPr>
              </a:p>
              <a:p>
                <a:pPr lvl="1"/>
                <a:r>
                  <a:rPr lang="en-US" dirty="0"/>
                  <a:t>After first iteration of gradient descent, value of x will be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=2−0.1×32=−1.2</m:t>
                    </m:r>
                  </m:oMath>
                </a14:m>
                <a:endParaRPr lang="en-US" dirty="0"/>
              </a:p>
            </p:txBody>
          </p:sp>
        </mc:Choice>
        <mc:Fallback xmlns="">
          <p:sp>
            <p:nvSpPr>
              <p:cNvPr id="5" name="Content Placeholder 4">
                <a:extLst>
                  <a:ext uri="{FF2B5EF4-FFF2-40B4-BE49-F238E27FC236}">
                    <a16:creationId xmlns:a16="http://schemas.microsoft.com/office/drawing/2014/main" id="{8B2438C4-BE2B-A426-4612-CB9A7002F02D}"/>
                  </a:ext>
                </a:extLst>
              </p:cNvPr>
              <p:cNvSpPr>
                <a:spLocks noGrp="1" noRot="1" noChangeAspect="1" noMove="1" noResize="1" noEditPoints="1" noAdjustHandles="1" noChangeArrowheads="1" noChangeShapeType="1" noTextEdit="1"/>
              </p:cNvSpPr>
              <p:nvPr>
                <p:ph idx="1"/>
              </p:nvPr>
            </p:nvSpPr>
            <p:spPr>
              <a:xfrm>
                <a:off x="279163" y="820396"/>
                <a:ext cx="11630826" cy="5233086"/>
              </a:xfrm>
              <a:blipFill>
                <a:blip r:embed="rId2"/>
                <a:stretch>
                  <a:fillRect l="-943" t="-466" r="-839"/>
                </a:stretch>
              </a:blipFill>
            </p:spPr>
            <p:txBody>
              <a:bodyPr/>
              <a:lstStyle/>
              <a:p>
                <a:r>
                  <a:rPr lang="en-SG">
                    <a:noFill/>
                  </a:rPr>
                  <a:t> </a:t>
                </a:r>
              </a:p>
            </p:txBody>
          </p:sp>
        </mc:Fallback>
      </mc:AlternateContent>
    </p:spTree>
    <p:extLst>
      <p:ext uri="{BB962C8B-B14F-4D97-AF65-F5344CB8AC3E}">
        <p14:creationId xmlns:p14="http://schemas.microsoft.com/office/powerpoint/2010/main" val="308292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 (Python)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normAutofit/>
              </a:bodyPr>
              <a:lstStyle/>
              <a:p>
                <a:r>
                  <a:rPr lang="en-US" dirty="0"/>
                  <a:t>Please consider the csv file (government-expenditure-on-education.csv), which depicts the government’s educational expenditure over the years. We would like to predict expenditure as a function of year. To do this, fit an exponential model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𝑤</m:t>
                            </m:r>
                          </m:e>
                        </m:d>
                      </m:e>
                    </m:func>
                  </m:oMath>
                </a14:m>
                <a:r>
                  <a:rPr lang="en-US" dirty="0"/>
                  <a:t> with squared error loss to estimate w based on the csv file and gradient descent.</a:t>
                </a:r>
              </a:p>
              <a:p>
                <a:pPr marL="914400" lvl="1" indent="-457200">
                  <a:buFont typeface="+mj-lt"/>
                  <a:buAutoNum type="alphaLcParenR"/>
                </a:pPr>
                <a:r>
                  <a:rPr lang="en-US" dirty="0"/>
                  <a:t>Plot the cost function C(w) as a function of the number of iterations</a:t>
                </a:r>
              </a:p>
              <a:p>
                <a:pPr marL="914400" lvl="1" indent="-457200">
                  <a:buFont typeface="+mj-lt"/>
                  <a:buAutoNum type="alphaLcParenR"/>
                </a:pPr>
                <a:r>
                  <a:rPr lang="en-US" dirty="0"/>
                  <a:t>Use the fitted parameters to plot the predicted educational expenditure from year 1981 to year 2023</a:t>
                </a:r>
              </a:p>
              <a:p>
                <a:pPr marL="914400" lvl="1" indent="-457200">
                  <a:buFont typeface="+mj-lt"/>
                  <a:buAutoNum type="alphaLcParenR"/>
                </a:pPr>
                <a:r>
                  <a:rPr lang="en-US" dirty="0"/>
                  <a:t>Repeat (a) using a learning rate of 0.1 and learning rate of 0.001. What do you observe relative to (a)?</a:t>
                </a:r>
              </a:p>
            </p:txBody>
          </p:sp>
        </mc:Choice>
        <mc:Fallback xmlns="">
          <p:sp>
            <p:nvSpPr>
              <p:cNvPr id="5" name="Content Placeholder 4">
                <a:extLst>
                  <a:ext uri="{FF2B5EF4-FFF2-40B4-BE49-F238E27FC236}">
                    <a16:creationId xmlns:a16="http://schemas.microsoft.com/office/drawing/2014/main" id="{FC2A85AD-25AF-AD18-5925-E98C0D52E73F}"/>
                  </a:ext>
                </a:extLst>
              </p:cNvPr>
              <p:cNvSpPr>
                <a:spLocks noGrp="1" noRot="1" noChangeAspect="1" noMove="1" noResize="1" noEditPoints="1" noAdjustHandles="1" noChangeArrowheads="1" noChangeShapeType="1" noTextEdit="1"/>
              </p:cNvSpPr>
              <p:nvPr>
                <p:ph idx="1"/>
              </p:nvPr>
            </p:nvSpPr>
            <p:spPr>
              <a:xfrm>
                <a:off x="279163" y="820396"/>
                <a:ext cx="11548402" cy="5233086"/>
              </a:xfrm>
              <a:blipFill>
                <a:blip r:embed="rId2"/>
                <a:stretch>
                  <a:fillRect l="-950" t="-466"/>
                </a:stretch>
              </a:blipFill>
            </p:spPr>
            <p:txBody>
              <a:bodyPr/>
              <a:lstStyle/>
              <a:p>
                <a:r>
                  <a:rPr lang="en-SG">
                    <a:noFill/>
                  </a:rPr>
                  <a:t> </a:t>
                </a:r>
              </a:p>
            </p:txBody>
          </p:sp>
        </mc:Fallback>
      </mc:AlternateContent>
    </p:spTree>
    <p:extLst>
      <p:ext uri="{BB962C8B-B14F-4D97-AF65-F5344CB8AC3E}">
        <p14:creationId xmlns:p14="http://schemas.microsoft.com/office/powerpoint/2010/main" val="224777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B727203-69D3-3ACE-F475-FBC7FE2541CD}"/>
              </a:ext>
            </a:extLst>
          </p:cNvPr>
          <p:cNvSpPr/>
          <p:nvPr/>
        </p:nvSpPr>
        <p:spPr>
          <a:xfrm>
            <a:off x="2047461" y="1461052"/>
            <a:ext cx="8070574" cy="459243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 (Python)</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normAutofit/>
          </a:bodyPr>
          <a:lstStyle/>
          <a:p>
            <a:pPr marL="457200" indent="-457200">
              <a:buFont typeface="+mj-lt"/>
              <a:buAutoNum type="alphaLcParenR"/>
            </a:pPr>
            <a:r>
              <a:rPr lang="en-US" dirty="0"/>
              <a:t>Plot the cost function C(w) as a function of the number of iterations</a:t>
            </a:r>
          </a:p>
        </p:txBody>
      </p:sp>
      <p:pic>
        <p:nvPicPr>
          <p:cNvPr id="3" name="Picture 2">
            <a:extLst>
              <a:ext uri="{FF2B5EF4-FFF2-40B4-BE49-F238E27FC236}">
                <a16:creationId xmlns:a16="http://schemas.microsoft.com/office/drawing/2014/main" id="{CF3CDA57-FA9A-6FC5-55E1-6116ED6AACFD}"/>
              </a:ext>
            </a:extLst>
          </p:cNvPr>
          <p:cNvPicPr>
            <a:picLocks noChangeAspect="1"/>
          </p:cNvPicPr>
          <p:nvPr/>
        </p:nvPicPr>
        <p:blipFill rotWithShape="1">
          <a:blip r:embed="rId2"/>
          <a:srcRect l="23723" t="29420" r="25734" b="20724"/>
          <a:stretch/>
        </p:blipFill>
        <p:spPr>
          <a:xfrm>
            <a:off x="2219738" y="1590259"/>
            <a:ext cx="7752523" cy="4301401"/>
          </a:xfrm>
          <a:prstGeom prst="rect">
            <a:avLst/>
          </a:prstGeom>
        </p:spPr>
      </p:pic>
      <p:cxnSp>
        <p:nvCxnSpPr>
          <p:cNvPr id="7" name="Straight Arrow Connector 6">
            <a:extLst>
              <a:ext uri="{FF2B5EF4-FFF2-40B4-BE49-F238E27FC236}">
                <a16:creationId xmlns:a16="http://schemas.microsoft.com/office/drawing/2014/main" id="{BBEF37A2-5DF3-51A0-DC2F-03416CC9CFB0}"/>
              </a:ext>
            </a:extLst>
          </p:cNvPr>
          <p:cNvCxnSpPr/>
          <p:nvPr/>
        </p:nvCxnSpPr>
        <p:spPr>
          <a:xfrm flipH="1">
            <a:off x="3409122" y="2963515"/>
            <a:ext cx="954157" cy="675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75AB4A-7CBE-EE0E-5ADD-FCA83275F092}"/>
              </a:ext>
            </a:extLst>
          </p:cNvPr>
          <p:cNvSpPr txBox="1"/>
          <p:nvPr/>
        </p:nvSpPr>
        <p:spPr>
          <a:xfrm>
            <a:off x="3529865" y="2563405"/>
            <a:ext cx="2022798" cy="400110"/>
          </a:xfrm>
          <a:prstGeom prst="rect">
            <a:avLst/>
          </a:prstGeom>
          <a:noFill/>
        </p:spPr>
        <p:txBody>
          <a:bodyPr wrap="none" rtlCol="0">
            <a:spAutoFit/>
          </a:bodyPr>
          <a:lstStyle/>
          <a:p>
            <a:r>
              <a:rPr lang="en-US" sz="2000" dirty="0"/>
              <a:t>Decreases rapidly</a:t>
            </a:r>
            <a:endParaRPr lang="en-SG" sz="2000" dirty="0"/>
          </a:p>
        </p:txBody>
      </p:sp>
      <p:cxnSp>
        <p:nvCxnSpPr>
          <p:cNvPr id="9" name="Straight Arrow Connector 8">
            <a:extLst>
              <a:ext uri="{FF2B5EF4-FFF2-40B4-BE49-F238E27FC236}">
                <a16:creationId xmlns:a16="http://schemas.microsoft.com/office/drawing/2014/main" id="{F002775D-C557-A15A-4E68-011FBE1434A0}"/>
              </a:ext>
            </a:extLst>
          </p:cNvPr>
          <p:cNvCxnSpPr>
            <a:cxnSpLocks/>
          </p:cNvCxnSpPr>
          <p:nvPr/>
        </p:nvCxnSpPr>
        <p:spPr>
          <a:xfrm flipH="1">
            <a:off x="7076661" y="4114800"/>
            <a:ext cx="337930" cy="884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D77E4F-6AC2-0C36-2C50-B8EFBF9C5A57}"/>
              </a:ext>
            </a:extLst>
          </p:cNvPr>
          <p:cNvSpPr txBox="1"/>
          <p:nvPr/>
        </p:nvSpPr>
        <p:spPr>
          <a:xfrm>
            <a:off x="6234227" y="3642643"/>
            <a:ext cx="2854243" cy="400110"/>
          </a:xfrm>
          <a:prstGeom prst="rect">
            <a:avLst/>
          </a:prstGeom>
          <a:noFill/>
        </p:spPr>
        <p:txBody>
          <a:bodyPr wrap="none" rtlCol="0">
            <a:spAutoFit/>
          </a:bodyPr>
          <a:lstStyle/>
          <a:p>
            <a:r>
              <a:rPr lang="en-US" sz="2000" dirty="0"/>
              <a:t>Converges to a final value</a:t>
            </a:r>
            <a:endParaRPr lang="en-SG" sz="2000" dirty="0"/>
          </a:p>
        </p:txBody>
      </p:sp>
    </p:spTree>
    <p:extLst>
      <p:ext uri="{BB962C8B-B14F-4D97-AF65-F5344CB8AC3E}">
        <p14:creationId xmlns:p14="http://schemas.microsoft.com/office/powerpoint/2010/main" val="253525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B727203-69D3-3ACE-F475-FBC7FE2541CD}"/>
              </a:ext>
            </a:extLst>
          </p:cNvPr>
          <p:cNvSpPr/>
          <p:nvPr/>
        </p:nvSpPr>
        <p:spPr>
          <a:xfrm>
            <a:off x="1630017" y="1958009"/>
            <a:ext cx="8925340" cy="457200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 (Python)</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1137613"/>
          </a:xfrm>
        </p:spPr>
        <p:txBody>
          <a:bodyPr>
            <a:normAutofit/>
          </a:bodyPr>
          <a:lstStyle/>
          <a:p>
            <a:pPr marL="514350" indent="-514350">
              <a:buFont typeface="+mj-lt"/>
              <a:buAutoNum type="alphaLcParenR" startAt="2"/>
            </a:pPr>
            <a:r>
              <a:rPr lang="en-US" dirty="0"/>
              <a:t>Use the fitted parameters to plot the predicted educational expenditure from year 1981 to year 2023</a:t>
            </a:r>
          </a:p>
        </p:txBody>
      </p:sp>
      <p:pic>
        <p:nvPicPr>
          <p:cNvPr id="6" name="Picture 5">
            <a:extLst>
              <a:ext uri="{FF2B5EF4-FFF2-40B4-BE49-F238E27FC236}">
                <a16:creationId xmlns:a16="http://schemas.microsoft.com/office/drawing/2014/main" id="{FA65C17F-6325-9855-98B9-5B7642A7189E}"/>
              </a:ext>
            </a:extLst>
          </p:cNvPr>
          <p:cNvPicPr>
            <a:picLocks noChangeAspect="1"/>
          </p:cNvPicPr>
          <p:nvPr/>
        </p:nvPicPr>
        <p:blipFill>
          <a:blip r:embed="rId2"/>
          <a:stretch>
            <a:fillRect/>
          </a:stretch>
        </p:blipFill>
        <p:spPr>
          <a:xfrm>
            <a:off x="1741029" y="2077450"/>
            <a:ext cx="8707094" cy="4353547"/>
          </a:xfrm>
          <a:prstGeom prst="rect">
            <a:avLst/>
          </a:prstGeom>
        </p:spPr>
      </p:pic>
    </p:spTree>
    <p:extLst>
      <p:ext uri="{BB962C8B-B14F-4D97-AF65-F5344CB8AC3E}">
        <p14:creationId xmlns:p14="http://schemas.microsoft.com/office/powerpoint/2010/main" val="2479783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B727203-69D3-3ACE-F475-FBC7FE2541CD}"/>
              </a:ext>
            </a:extLst>
          </p:cNvPr>
          <p:cNvSpPr/>
          <p:nvPr/>
        </p:nvSpPr>
        <p:spPr>
          <a:xfrm>
            <a:off x="0" y="2035195"/>
            <a:ext cx="12192000" cy="482280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 (Python)</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1137613"/>
          </a:xfrm>
        </p:spPr>
        <p:txBody>
          <a:bodyPr>
            <a:normAutofit/>
          </a:bodyPr>
          <a:lstStyle/>
          <a:p>
            <a:pPr marL="514350" indent="-514350">
              <a:buFont typeface="+mj-lt"/>
              <a:buAutoNum type="alphaLcParenR" startAt="3"/>
            </a:pPr>
            <a:r>
              <a:rPr lang="en-US" dirty="0"/>
              <a:t>Repeat (a) using a learning rate of 0.1 and learning rate of 0.001. What do you observe relative to (a)?</a:t>
            </a:r>
          </a:p>
        </p:txBody>
      </p:sp>
      <p:pic>
        <p:nvPicPr>
          <p:cNvPr id="3" name="Picture 2">
            <a:extLst>
              <a:ext uri="{FF2B5EF4-FFF2-40B4-BE49-F238E27FC236}">
                <a16:creationId xmlns:a16="http://schemas.microsoft.com/office/drawing/2014/main" id="{7080263E-DB1E-FBC5-25C0-D97839C93EE7}"/>
              </a:ext>
            </a:extLst>
          </p:cNvPr>
          <p:cNvPicPr>
            <a:picLocks noChangeAspect="1"/>
          </p:cNvPicPr>
          <p:nvPr/>
        </p:nvPicPr>
        <p:blipFill>
          <a:blip r:embed="rId2"/>
          <a:stretch>
            <a:fillRect/>
          </a:stretch>
        </p:blipFill>
        <p:spPr>
          <a:xfrm>
            <a:off x="76200" y="2165047"/>
            <a:ext cx="6016487" cy="3008244"/>
          </a:xfrm>
          <a:prstGeom prst="rect">
            <a:avLst/>
          </a:prstGeom>
        </p:spPr>
      </p:pic>
      <p:pic>
        <p:nvPicPr>
          <p:cNvPr id="8" name="Picture 7">
            <a:extLst>
              <a:ext uri="{FF2B5EF4-FFF2-40B4-BE49-F238E27FC236}">
                <a16:creationId xmlns:a16="http://schemas.microsoft.com/office/drawing/2014/main" id="{C388D754-4E24-DB43-E780-952C81982A47}"/>
              </a:ext>
            </a:extLst>
          </p:cNvPr>
          <p:cNvPicPr>
            <a:picLocks noChangeAspect="1"/>
          </p:cNvPicPr>
          <p:nvPr/>
        </p:nvPicPr>
        <p:blipFill>
          <a:blip r:embed="rId3"/>
          <a:stretch>
            <a:fillRect/>
          </a:stretch>
        </p:blipFill>
        <p:spPr>
          <a:xfrm>
            <a:off x="6076122" y="2165047"/>
            <a:ext cx="6016487" cy="3008244"/>
          </a:xfrm>
          <a:prstGeom prst="rect">
            <a:avLst/>
          </a:prstGeom>
        </p:spPr>
      </p:pic>
      <p:sp>
        <p:nvSpPr>
          <p:cNvPr id="9" name="TextBox 8">
            <a:extLst>
              <a:ext uri="{FF2B5EF4-FFF2-40B4-BE49-F238E27FC236}">
                <a16:creationId xmlns:a16="http://schemas.microsoft.com/office/drawing/2014/main" id="{614CF816-7399-56A2-3961-F3FA2ADE9D55}"/>
              </a:ext>
            </a:extLst>
          </p:cNvPr>
          <p:cNvSpPr txBox="1"/>
          <p:nvPr/>
        </p:nvSpPr>
        <p:spPr>
          <a:xfrm>
            <a:off x="699052" y="5200037"/>
            <a:ext cx="4770782" cy="1631216"/>
          </a:xfrm>
          <a:prstGeom prst="rect">
            <a:avLst/>
          </a:prstGeom>
          <a:noFill/>
        </p:spPr>
        <p:txBody>
          <a:bodyPr wrap="square" rtlCol="0">
            <a:spAutoFit/>
          </a:bodyPr>
          <a:lstStyle/>
          <a:p>
            <a:pPr algn="ctr"/>
            <a:r>
              <a:rPr lang="en-US" sz="2000" dirty="0"/>
              <a:t>A learning rate of 0.1 is too big, so the cost function does not decrease monotonically with increasing iterations, but instead fluctuate a lot without convergence. The final cost function value is much worse.</a:t>
            </a:r>
            <a:endParaRPr lang="en-SG" sz="2000" dirty="0"/>
          </a:p>
        </p:txBody>
      </p:sp>
      <p:sp>
        <p:nvSpPr>
          <p:cNvPr id="10" name="TextBox 9">
            <a:extLst>
              <a:ext uri="{FF2B5EF4-FFF2-40B4-BE49-F238E27FC236}">
                <a16:creationId xmlns:a16="http://schemas.microsoft.com/office/drawing/2014/main" id="{ACD0D16D-49BE-DFA9-F975-F640A63D6B54}"/>
              </a:ext>
            </a:extLst>
          </p:cNvPr>
          <p:cNvSpPr txBox="1"/>
          <p:nvPr/>
        </p:nvSpPr>
        <p:spPr>
          <a:xfrm>
            <a:off x="6409081" y="5245380"/>
            <a:ext cx="5350568" cy="1631216"/>
          </a:xfrm>
          <a:prstGeom prst="rect">
            <a:avLst/>
          </a:prstGeom>
          <a:noFill/>
        </p:spPr>
        <p:txBody>
          <a:bodyPr wrap="square" rtlCol="0">
            <a:spAutoFit/>
          </a:bodyPr>
          <a:lstStyle/>
          <a:p>
            <a:pPr algn="ctr"/>
            <a:r>
              <a:rPr lang="en-US" sz="2000" dirty="0"/>
              <a:t>A learning rate of 0.001 is too small. So even though the cost function decreases monotonically with increasing iterations, gradient descent has not converged even after 2000000 iterations. The final cost function value is much worse.</a:t>
            </a:r>
            <a:endParaRPr lang="en-SG" sz="2000" dirty="0"/>
          </a:p>
        </p:txBody>
      </p:sp>
    </p:spTree>
    <p:extLst>
      <p:ext uri="{BB962C8B-B14F-4D97-AF65-F5344CB8AC3E}">
        <p14:creationId xmlns:p14="http://schemas.microsoft.com/office/powerpoint/2010/main" val="354497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3</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r>
                  <a:rPr lang="en-US" dirty="0"/>
                  <a:t>Given the linear learning model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𝑤</m:t>
                    </m:r>
                  </m:oMath>
                </a14:m>
                <a:r>
                  <a:rPr lang="en-US" dirty="0"/>
                  <a:t>, where </a:t>
                </a:r>
                <a14:m>
                  <m:oMath xmlns:m="http://schemas.openxmlformats.org/officeDocument/2006/math">
                    <m:r>
                      <a:rPr lang="en-US" i="1">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r>
                  <a:rPr lang="en-US" dirty="0"/>
                  <a:t>.</a:t>
                </a:r>
                <a:r>
                  <a:rPr lang="en-SG" dirty="0"/>
                  <a:t> Consider the loss function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b="0" i="1" smtClean="0">
                            <a:latin typeface="Cambria Math" panose="02040503050406030204" pitchFamily="18" charset="0"/>
                          </a:rPr>
                          <m:t>4</m:t>
                        </m:r>
                      </m:sup>
                    </m:sSup>
                  </m:oMath>
                </a14:m>
                <a:r>
                  <a:rPr lang="en-US" dirty="0"/>
                  <a:t>, where </a:t>
                </a:r>
                <a14:m>
                  <m:oMath xmlns:m="http://schemas.openxmlformats.org/officeDocument/2006/math">
                    <m:r>
                      <a:rPr lang="en-US" b="0" i="1" smtClean="0">
                        <a:latin typeface="Cambria Math" panose="02040503050406030204" pitchFamily="18" charset="0"/>
                      </a:rPr>
                      <m:t>𝑖</m:t>
                    </m:r>
                  </m:oMath>
                </a14:m>
                <a:r>
                  <a:rPr lang="en-SG" dirty="0"/>
                  <a:t> indexes the </a:t>
                </a:r>
                <a14:m>
                  <m:oMath xmlns:m="http://schemas.openxmlformats.org/officeDocument/2006/math">
                    <m:r>
                      <a:rPr lang="en-US" i="1">
                        <a:latin typeface="Cambria Math" panose="02040503050406030204" pitchFamily="18" charset="0"/>
                      </a:rPr>
                      <m:t>𝑖</m:t>
                    </m:r>
                  </m:oMath>
                </a14:m>
                <a:r>
                  <a:rPr lang="en-US" dirty="0"/>
                  <a:t>-</a:t>
                </a:r>
                <a:r>
                  <a:rPr lang="en-US" dirty="0" err="1"/>
                  <a:t>th</a:t>
                </a:r>
                <a:r>
                  <a:rPr lang="en-US" dirty="0"/>
                  <a:t> training sample. The final cost function is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nary>
                  </m:oMath>
                </a14:m>
                <a:r>
                  <a:rPr lang="en-US" dirty="0"/>
                  <a:t>, where </a:t>
                </a:r>
                <a14:m>
                  <m:oMath xmlns:m="http://schemas.openxmlformats.org/officeDocument/2006/math">
                    <m:r>
                      <a:rPr lang="en-US" b="0" i="1" smtClean="0">
                        <a:latin typeface="Cambria Math" panose="02040503050406030204" pitchFamily="18" charset="0"/>
                      </a:rPr>
                      <m:t>𝑚</m:t>
                    </m:r>
                  </m:oMath>
                </a14:m>
                <a:r>
                  <a:rPr lang="en-US" dirty="0"/>
                  <a:t> is the total number of train</a:t>
                </a:r>
                <a:r>
                  <a:rPr lang="en-SG" dirty="0" err="1"/>
                  <a:t>ing</a:t>
                </a:r>
                <a:r>
                  <a:rPr lang="en-SG" dirty="0"/>
                  <a:t> samples. Derive the gradient of the cost function </a:t>
                </a:r>
                <a:r>
                  <a:rPr lang="en-SG"/>
                  <a:t>with respect to w.</a:t>
                </a:r>
                <a:endParaRPr lang="en-US" dirty="0"/>
              </a:p>
            </p:txBody>
          </p:sp>
        </mc:Choice>
        <mc:Fallback xmlns="">
          <p:sp>
            <p:nvSpPr>
              <p:cNvPr id="5" name="Content Placeholder 4">
                <a:extLst>
                  <a:ext uri="{FF2B5EF4-FFF2-40B4-BE49-F238E27FC236}">
                    <a16:creationId xmlns:a16="http://schemas.microsoft.com/office/drawing/2014/main" id="{FC2A85AD-25AF-AD18-5925-E98C0D52E73F}"/>
                  </a:ext>
                </a:extLst>
              </p:cNvPr>
              <p:cNvSpPr>
                <a:spLocks noGrp="1" noRot="1" noChangeAspect="1" noMove="1" noResize="1" noEditPoints="1" noAdjustHandles="1" noChangeArrowheads="1" noChangeShapeType="1" noTextEdit="1"/>
              </p:cNvSpPr>
              <p:nvPr>
                <p:ph idx="1"/>
              </p:nvPr>
            </p:nvSpPr>
            <p:spPr>
              <a:xfrm>
                <a:off x="279163" y="820396"/>
                <a:ext cx="11548402" cy="5233086"/>
              </a:xfrm>
              <a:blipFill>
                <a:blip r:embed="rId2"/>
                <a:stretch>
                  <a:fillRect l="-950" t="-350" r="-1742"/>
                </a:stretch>
              </a:blipFill>
            </p:spPr>
            <p:txBody>
              <a:bodyPr/>
              <a:lstStyle/>
              <a:p>
                <a:r>
                  <a:rPr lang="en-SG">
                    <a:noFill/>
                  </a:rPr>
                  <a:t> </a:t>
                </a:r>
              </a:p>
            </p:txBody>
          </p:sp>
        </mc:Fallback>
      </mc:AlternateContent>
    </p:spTree>
    <p:extLst>
      <p:ext uri="{BB962C8B-B14F-4D97-AF65-F5344CB8AC3E}">
        <p14:creationId xmlns:p14="http://schemas.microsoft.com/office/powerpoint/2010/main" val="75890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9ADAB85-0AF7-C44B-C3E6-FCCB88EE8903}"/>
              </a:ext>
            </a:extLst>
          </p:cNvPr>
          <p:cNvSpPr/>
          <p:nvPr/>
        </p:nvSpPr>
        <p:spPr>
          <a:xfrm>
            <a:off x="0" y="820397"/>
            <a:ext cx="12192000" cy="6037604"/>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3</a:t>
            </a:r>
            <a:endParaRPr lang="en-SG" dirty="0"/>
          </a:p>
        </p:txBody>
      </p:sp>
      <p:pic>
        <p:nvPicPr>
          <p:cNvPr id="6" name="Picture 5">
            <a:extLst>
              <a:ext uri="{FF2B5EF4-FFF2-40B4-BE49-F238E27FC236}">
                <a16:creationId xmlns:a16="http://schemas.microsoft.com/office/drawing/2014/main" id="{D5958B31-FA00-5D20-5591-87EC615DAEE3}"/>
              </a:ext>
            </a:extLst>
          </p:cNvPr>
          <p:cNvPicPr>
            <a:picLocks noChangeAspect="1"/>
          </p:cNvPicPr>
          <p:nvPr/>
        </p:nvPicPr>
        <p:blipFill rotWithShape="1">
          <a:blip r:embed="rId2"/>
          <a:srcRect l="9538" t="25361" r="47582" b="15073"/>
          <a:stretch/>
        </p:blipFill>
        <p:spPr>
          <a:xfrm>
            <a:off x="255129" y="975132"/>
            <a:ext cx="7374836" cy="5762466"/>
          </a:xfrm>
          <a:prstGeom prst="rect">
            <a:avLst/>
          </a:prstGeom>
        </p:spPr>
      </p:pic>
      <p:pic>
        <p:nvPicPr>
          <p:cNvPr id="3" name="Picture 2">
            <a:extLst>
              <a:ext uri="{FF2B5EF4-FFF2-40B4-BE49-F238E27FC236}">
                <a16:creationId xmlns:a16="http://schemas.microsoft.com/office/drawing/2014/main" id="{D1AA4ACB-9A1A-2671-7976-8DBCE678CB3C}"/>
              </a:ext>
            </a:extLst>
          </p:cNvPr>
          <p:cNvPicPr>
            <a:picLocks noChangeAspect="1"/>
          </p:cNvPicPr>
          <p:nvPr/>
        </p:nvPicPr>
        <p:blipFill rotWithShape="1">
          <a:blip r:embed="rId3"/>
          <a:srcRect l="71902" t="57246" r="12853" b="30146"/>
          <a:stretch/>
        </p:blipFill>
        <p:spPr>
          <a:xfrm>
            <a:off x="8995115" y="1531136"/>
            <a:ext cx="1858618" cy="864705"/>
          </a:xfrm>
          <a:prstGeom prst="rect">
            <a:avLst/>
          </a:prstGeom>
        </p:spPr>
      </p:pic>
      <p:sp>
        <p:nvSpPr>
          <p:cNvPr id="5" name="TextBox 4">
            <a:extLst>
              <a:ext uri="{FF2B5EF4-FFF2-40B4-BE49-F238E27FC236}">
                <a16:creationId xmlns:a16="http://schemas.microsoft.com/office/drawing/2014/main" id="{D58CD14C-5DED-A2E8-65AA-5AB8739875AA}"/>
              </a:ext>
            </a:extLst>
          </p:cNvPr>
          <p:cNvSpPr txBox="1"/>
          <p:nvPr/>
        </p:nvSpPr>
        <p:spPr>
          <a:xfrm>
            <a:off x="9190183" y="975132"/>
            <a:ext cx="1616148" cy="461665"/>
          </a:xfrm>
          <a:prstGeom prst="rect">
            <a:avLst/>
          </a:prstGeom>
          <a:noFill/>
        </p:spPr>
        <p:txBody>
          <a:bodyPr wrap="none" rtlCol="0">
            <a:spAutoFit/>
          </a:bodyPr>
          <a:lstStyle/>
          <a:p>
            <a:r>
              <a:rPr lang="en-US" sz="2400" dirty="0"/>
              <a:t>Chain Rule:</a:t>
            </a:r>
            <a:endParaRPr lang="en-SG" sz="2400"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6D973CC-AFE3-42B5-9E03-799D1C6D0CF1}"/>
                  </a:ext>
                </a:extLst>
              </p:cNvPr>
              <p:cNvSpPr txBox="1"/>
              <p:nvPr/>
            </p:nvSpPr>
            <p:spPr>
              <a:xfrm>
                <a:off x="8397084" y="2862006"/>
                <a:ext cx="2944781" cy="1532279"/>
              </a:xfrm>
              <a:prstGeom prst="rect">
                <a:avLst/>
              </a:prstGeom>
              <a:noFill/>
            </p:spPr>
            <p:txBody>
              <a:bodyPr wrap="none" rtlCol="0">
                <a:spAutoFit/>
              </a:bodyPr>
              <a:lstStyle/>
              <a:p>
                <a:r>
                  <a:rPr lang="en-US" sz="2400" dirty="0"/>
                  <a:t>Let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𝑤</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SG" sz="2400" dirty="0"/>
                  <a:t> be a</a:t>
                </a:r>
                <a:endParaRPr lang="en-US" sz="2400" b="0" i="1" dirty="0">
                  <a:latin typeface="Cambria Math" panose="02040503050406030204" pitchFamily="18" charset="0"/>
                </a:endParaRPr>
              </a:p>
              <a:p>
                <a:r>
                  <a:rPr lang="en-US" sz="2400" b="0" dirty="0"/>
                  <a:t>Let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𝑤</m:t>
                        </m:r>
                      </m:e>
                    </m:d>
                  </m:oMath>
                </a14:m>
                <a:r>
                  <a:rPr lang="en-SG" sz="2400" dirty="0"/>
                  <a:t> be u</a:t>
                </a:r>
              </a:p>
              <a:p>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𝑑𝑎</m:t>
                          </m:r>
                        </m:num>
                        <m:den>
                          <m:r>
                            <a:rPr lang="en-US" sz="2400" b="0" i="1" smtClean="0">
                              <a:latin typeface="Cambria Math" panose="02040503050406030204" pitchFamily="18" charset="0"/>
                            </a:rPr>
                            <m:t>𝑑𝑤</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𝑑𝑎</m:t>
                          </m:r>
                        </m:num>
                        <m:den>
                          <m:r>
                            <a:rPr lang="en-US" sz="2400" b="0" i="1" smtClean="0">
                              <a:latin typeface="Cambria Math" panose="02040503050406030204" pitchFamily="18" charset="0"/>
                            </a:rPr>
                            <m:t>𝑑𝑢</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𝑑𝑢</m:t>
                          </m:r>
                        </m:num>
                        <m:den>
                          <m:r>
                            <a:rPr lang="en-US" sz="2400" b="0" i="1" smtClean="0">
                              <a:latin typeface="Cambria Math" panose="02040503050406030204" pitchFamily="18" charset="0"/>
                              <a:ea typeface="Cambria Math" panose="02040503050406030204" pitchFamily="18" charset="0"/>
                            </a:rPr>
                            <m:t>𝑑𝑤</m:t>
                          </m:r>
                        </m:den>
                      </m:f>
                    </m:oMath>
                  </m:oMathPara>
                </a14:m>
                <a:endParaRPr lang="en-SG" sz="2400" dirty="0"/>
              </a:p>
            </p:txBody>
          </p:sp>
        </mc:Choice>
        <mc:Fallback>
          <p:sp>
            <p:nvSpPr>
              <p:cNvPr id="8" name="TextBox 7">
                <a:extLst>
                  <a:ext uri="{FF2B5EF4-FFF2-40B4-BE49-F238E27FC236}">
                    <a16:creationId xmlns:a16="http://schemas.microsoft.com/office/drawing/2014/main" id="{B6D973CC-AFE3-42B5-9E03-799D1C6D0CF1}"/>
                  </a:ext>
                </a:extLst>
              </p:cNvPr>
              <p:cNvSpPr txBox="1">
                <a:spLocks noRot="1" noChangeAspect="1" noMove="1" noResize="1" noEditPoints="1" noAdjustHandles="1" noChangeArrowheads="1" noChangeShapeType="1" noTextEdit="1"/>
              </p:cNvSpPr>
              <p:nvPr/>
            </p:nvSpPr>
            <p:spPr>
              <a:xfrm>
                <a:off x="8397084" y="2862006"/>
                <a:ext cx="2944781" cy="1532279"/>
              </a:xfrm>
              <a:prstGeom prst="rect">
                <a:avLst/>
              </a:prstGeom>
              <a:blipFill>
                <a:blip r:embed="rId4"/>
                <a:stretch>
                  <a:fillRect l="-3099" t="-3175" r="-2066"/>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34D28BB0-F128-809C-988B-EFF57F0E639F}"/>
              </a:ext>
            </a:extLst>
          </p:cNvPr>
          <p:cNvPicPr>
            <a:picLocks noChangeAspect="1"/>
          </p:cNvPicPr>
          <p:nvPr/>
        </p:nvPicPr>
        <p:blipFill rotWithShape="1">
          <a:blip r:embed="rId5"/>
          <a:srcRect l="45897" t="58406" r="37418" b="26295"/>
          <a:stretch/>
        </p:blipFill>
        <p:spPr>
          <a:xfrm>
            <a:off x="8782110" y="5515245"/>
            <a:ext cx="2034235" cy="1049235"/>
          </a:xfrm>
          <a:prstGeom prst="rect">
            <a:avLst/>
          </a:prstGeom>
        </p:spPr>
      </p:pic>
      <p:sp>
        <p:nvSpPr>
          <p:cNvPr id="11" name="TextBox 10">
            <a:extLst>
              <a:ext uri="{FF2B5EF4-FFF2-40B4-BE49-F238E27FC236}">
                <a16:creationId xmlns:a16="http://schemas.microsoft.com/office/drawing/2014/main" id="{C5003466-BE3C-835A-AF4D-DC3EF2D0FF8B}"/>
              </a:ext>
            </a:extLst>
          </p:cNvPr>
          <p:cNvSpPr txBox="1"/>
          <p:nvPr/>
        </p:nvSpPr>
        <p:spPr>
          <a:xfrm>
            <a:off x="8843035" y="5115135"/>
            <a:ext cx="1912383" cy="400110"/>
          </a:xfrm>
          <a:prstGeom prst="rect">
            <a:avLst/>
          </a:prstGeom>
          <a:noFill/>
        </p:spPr>
        <p:txBody>
          <a:bodyPr wrap="none" rtlCol="0">
            <a:spAutoFit/>
          </a:bodyPr>
          <a:lstStyle/>
          <a:p>
            <a:r>
              <a:rPr lang="en-US" sz="2000" dirty="0"/>
              <a:t>Lecture 5 slide 8</a:t>
            </a:r>
            <a:endParaRPr lang="en-SG" sz="2000" dirty="0"/>
          </a:p>
        </p:txBody>
      </p:sp>
      <p:cxnSp>
        <p:nvCxnSpPr>
          <p:cNvPr id="13" name="Straight Arrow Connector 12">
            <a:extLst>
              <a:ext uri="{FF2B5EF4-FFF2-40B4-BE49-F238E27FC236}">
                <a16:creationId xmlns:a16="http://schemas.microsoft.com/office/drawing/2014/main" id="{39C642C7-0F21-C873-1F58-9C9ABA875C2E}"/>
              </a:ext>
            </a:extLst>
          </p:cNvPr>
          <p:cNvCxnSpPr/>
          <p:nvPr/>
        </p:nvCxnSpPr>
        <p:spPr>
          <a:xfrm flipV="1">
            <a:off x="6192078" y="6037603"/>
            <a:ext cx="2405270" cy="1246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574AAF-2B6A-FCFC-BD6A-E84442AF51CE}"/>
              </a:ext>
            </a:extLst>
          </p:cNvPr>
          <p:cNvCxnSpPr>
            <a:cxnSpLocks/>
          </p:cNvCxnSpPr>
          <p:nvPr/>
        </p:nvCxnSpPr>
        <p:spPr>
          <a:xfrm>
            <a:off x="6430617" y="5198165"/>
            <a:ext cx="2097157" cy="6847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5C9354-236B-7861-FED3-241D30F6BBB7}"/>
              </a:ext>
            </a:extLst>
          </p:cNvPr>
          <p:cNvCxnSpPr>
            <a:cxnSpLocks/>
          </p:cNvCxnSpPr>
          <p:nvPr/>
        </p:nvCxnSpPr>
        <p:spPr>
          <a:xfrm>
            <a:off x="6229681" y="2527015"/>
            <a:ext cx="2006819" cy="822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34E48-B558-D9E4-16F3-F50CDA419524}"/>
              </a:ext>
            </a:extLst>
          </p:cNvPr>
          <p:cNvCxnSpPr>
            <a:cxnSpLocks/>
          </p:cNvCxnSpPr>
          <p:nvPr/>
        </p:nvCxnSpPr>
        <p:spPr>
          <a:xfrm>
            <a:off x="7629965" y="3684903"/>
            <a:ext cx="6065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733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4</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r>
                  <a:rPr lang="en-SG" dirty="0"/>
                  <a:t>Repeat Question 3 using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𝑤</m:t>
                        </m:r>
                      </m:e>
                    </m:d>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exp</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𝑎</m:t>
                                </m:r>
                              </m:e>
                            </m:d>
                          </m:e>
                        </m:func>
                      </m:den>
                    </m:f>
                  </m:oMath>
                </a14:m>
                <a:endParaRPr lang="en-US" dirty="0"/>
              </a:p>
            </p:txBody>
          </p:sp>
        </mc:Choice>
        <mc:Fallback xmlns="">
          <p:sp>
            <p:nvSpPr>
              <p:cNvPr id="5" name="Content Placeholder 4">
                <a:extLst>
                  <a:ext uri="{FF2B5EF4-FFF2-40B4-BE49-F238E27FC236}">
                    <a16:creationId xmlns:a16="http://schemas.microsoft.com/office/drawing/2014/main" id="{FC2A85AD-25AF-AD18-5925-E98C0D52E73F}"/>
                  </a:ext>
                </a:extLst>
              </p:cNvPr>
              <p:cNvSpPr>
                <a:spLocks noGrp="1" noRot="1" noChangeAspect="1" noMove="1" noResize="1" noEditPoints="1" noAdjustHandles="1" noChangeArrowheads="1" noChangeShapeType="1" noTextEdit="1"/>
              </p:cNvSpPr>
              <p:nvPr>
                <p:ph idx="1"/>
              </p:nvPr>
            </p:nvSpPr>
            <p:spPr>
              <a:xfrm>
                <a:off x="279163" y="820396"/>
                <a:ext cx="11548402" cy="5233086"/>
              </a:xfrm>
              <a:blipFill>
                <a:blip r:embed="rId2"/>
                <a:stretch>
                  <a:fillRect l="-950"/>
                </a:stretch>
              </a:blipFill>
            </p:spPr>
            <p:txBody>
              <a:bodyPr/>
              <a:lstStyle/>
              <a:p>
                <a:r>
                  <a:rPr lang="en-SG">
                    <a:noFill/>
                  </a:rPr>
                  <a:t> </a:t>
                </a:r>
              </a:p>
            </p:txBody>
          </p:sp>
        </mc:Fallback>
      </mc:AlternateContent>
    </p:spTree>
    <p:extLst>
      <p:ext uri="{BB962C8B-B14F-4D97-AF65-F5344CB8AC3E}">
        <p14:creationId xmlns:p14="http://schemas.microsoft.com/office/powerpoint/2010/main" val="30290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8F8E-BDC7-77EE-AC26-AD8B358965F8}"/>
              </a:ext>
            </a:extLst>
          </p:cNvPr>
          <p:cNvSpPr>
            <a:spLocks noGrp="1"/>
          </p:cNvSpPr>
          <p:nvPr>
            <p:ph type="title"/>
          </p:nvPr>
        </p:nvSpPr>
        <p:spPr/>
        <p:txBody>
          <a:bodyPr/>
          <a:lstStyle/>
          <a:p>
            <a:r>
              <a:rPr lang="en-US" dirty="0"/>
              <a:t>Lecture recap</a:t>
            </a:r>
            <a:endParaRPr lang="en-SG" dirty="0"/>
          </a:p>
        </p:txBody>
      </p:sp>
      <p:sp>
        <p:nvSpPr>
          <p:cNvPr id="3" name="Text Placeholder 2">
            <a:extLst>
              <a:ext uri="{FF2B5EF4-FFF2-40B4-BE49-F238E27FC236}">
                <a16:creationId xmlns:a16="http://schemas.microsoft.com/office/drawing/2014/main" id="{9027B5E9-68F3-3F00-D7AB-A28E2F3DED47}"/>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2547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ADF67A-81A6-68C0-DB7C-1AC9E2F30AD6}"/>
              </a:ext>
            </a:extLst>
          </p:cNvPr>
          <p:cNvSpPr/>
          <p:nvPr/>
        </p:nvSpPr>
        <p:spPr>
          <a:xfrm>
            <a:off x="1709530" y="820397"/>
            <a:ext cx="8706679" cy="6037604"/>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4</a:t>
            </a:r>
            <a:endParaRPr lang="en-SG" dirty="0"/>
          </a:p>
        </p:txBody>
      </p:sp>
      <p:pic>
        <p:nvPicPr>
          <p:cNvPr id="3" name="Picture 2">
            <a:extLst>
              <a:ext uri="{FF2B5EF4-FFF2-40B4-BE49-F238E27FC236}">
                <a16:creationId xmlns:a16="http://schemas.microsoft.com/office/drawing/2014/main" id="{506F251B-640A-00D8-D5BC-B093ECE36282}"/>
              </a:ext>
            </a:extLst>
          </p:cNvPr>
          <p:cNvPicPr>
            <a:picLocks noChangeAspect="1"/>
          </p:cNvPicPr>
          <p:nvPr/>
        </p:nvPicPr>
        <p:blipFill rotWithShape="1">
          <a:blip r:embed="rId2"/>
          <a:srcRect l="14756" t="20145" r="32500" b="14638"/>
          <a:stretch/>
        </p:blipFill>
        <p:spPr>
          <a:xfrm>
            <a:off x="1964867" y="937389"/>
            <a:ext cx="8259418" cy="5744574"/>
          </a:xfrm>
          <a:prstGeom prst="rect">
            <a:avLst/>
          </a:prstGeom>
        </p:spPr>
      </p:pic>
    </p:spTree>
    <p:extLst>
      <p:ext uri="{BB962C8B-B14F-4D97-AF65-F5344CB8AC3E}">
        <p14:creationId xmlns:p14="http://schemas.microsoft.com/office/powerpoint/2010/main" val="266858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ADF67A-81A6-68C0-DB7C-1AC9E2F30AD6}"/>
              </a:ext>
            </a:extLst>
          </p:cNvPr>
          <p:cNvSpPr/>
          <p:nvPr/>
        </p:nvSpPr>
        <p:spPr>
          <a:xfrm>
            <a:off x="279163" y="820397"/>
            <a:ext cx="11786941" cy="6037604"/>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4</a:t>
            </a:r>
            <a:endParaRPr lang="en-SG" dirty="0"/>
          </a:p>
        </p:txBody>
      </p:sp>
      <p:pic>
        <p:nvPicPr>
          <p:cNvPr id="5" name="Picture 4">
            <a:extLst>
              <a:ext uri="{FF2B5EF4-FFF2-40B4-BE49-F238E27FC236}">
                <a16:creationId xmlns:a16="http://schemas.microsoft.com/office/drawing/2014/main" id="{215538DE-EB6D-DA1B-7D1E-71C9230BD54E}"/>
              </a:ext>
            </a:extLst>
          </p:cNvPr>
          <p:cNvPicPr>
            <a:picLocks noChangeAspect="1"/>
          </p:cNvPicPr>
          <p:nvPr/>
        </p:nvPicPr>
        <p:blipFill rotWithShape="1">
          <a:blip r:embed="rId2"/>
          <a:srcRect l="19076" t="29710" r="52065" b="11962"/>
          <a:stretch/>
        </p:blipFill>
        <p:spPr>
          <a:xfrm>
            <a:off x="576471" y="1745450"/>
            <a:ext cx="4373216" cy="4971851"/>
          </a:xfrm>
          <a:prstGeom prst="rect">
            <a:avLst/>
          </a:prstGeom>
        </p:spPr>
      </p:pic>
      <p:pic>
        <p:nvPicPr>
          <p:cNvPr id="8" name="Picture 7">
            <a:extLst>
              <a:ext uri="{FF2B5EF4-FFF2-40B4-BE49-F238E27FC236}">
                <a16:creationId xmlns:a16="http://schemas.microsoft.com/office/drawing/2014/main" id="{AB56809D-8208-FF11-6F74-F7C77BB25144}"/>
              </a:ext>
            </a:extLst>
          </p:cNvPr>
          <p:cNvPicPr>
            <a:picLocks noChangeAspect="1"/>
          </p:cNvPicPr>
          <p:nvPr/>
        </p:nvPicPr>
        <p:blipFill rotWithShape="1">
          <a:blip r:embed="rId2"/>
          <a:srcRect l="14565" t="19275" r="19131" b="72108"/>
          <a:stretch/>
        </p:blipFill>
        <p:spPr>
          <a:xfrm>
            <a:off x="729931" y="912384"/>
            <a:ext cx="10729290" cy="784354"/>
          </a:xfrm>
          <a:prstGeom prst="rect">
            <a:avLst/>
          </a:prstGeom>
        </p:spPr>
      </p:pic>
      <p:pic>
        <p:nvPicPr>
          <p:cNvPr id="10" name="Picture 9">
            <a:extLst>
              <a:ext uri="{FF2B5EF4-FFF2-40B4-BE49-F238E27FC236}">
                <a16:creationId xmlns:a16="http://schemas.microsoft.com/office/drawing/2014/main" id="{CA79CAC2-2D2A-063D-7DBD-A62B0B106956}"/>
              </a:ext>
            </a:extLst>
          </p:cNvPr>
          <p:cNvPicPr>
            <a:picLocks noChangeAspect="1"/>
          </p:cNvPicPr>
          <p:nvPr/>
        </p:nvPicPr>
        <p:blipFill rotWithShape="1">
          <a:blip r:embed="rId3"/>
          <a:srcRect l="18832" t="72029" r="37065" b="17536"/>
          <a:stretch/>
        </p:blipFill>
        <p:spPr>
          <a:xfrm>
            <a:off x="5181350" y="4780694"/>
            <a:ext cx="6728639" cy="895493"/>
          </a:xfrm>
          <a:prstGeom prst="rect">
            <a:avLst/>
          </a:prstGeom>
        </p:spPr>
      </p:pic>
      <p:grpSp>
        <p:nvGrpSpPr>
          <p:cNvPr id="13" name="Group 12">
            <a:extLst>
              <a:ext uri="{FF2B5EF4-FFF2-40B4-BE49-F238E27FC236}">
                <a16:creationId xmlns:a16="http://schemas.microsoft.com/office/drawing/2014/main" id="{1188F82C-4B4F-34E5-42F7-75B019EEF211}"/>
              </a:ext>
            </a:extLst>
          </p:cNvPr>
          <p:cNvGrpSpPr/>
          <p:nvPr/>
        </p:nvGrpSpPr>
        <p:grpSpPr>
          <a:xfrm>
            <a:off x="5789458" y="2372585"/>
            <a:ext cx="5448386" cy="1056415"/>
            <a:chOff x="5789458" y="2372585"/>
            <a:chExt cx="5448386" cy="1056415"/>
          </a:xfrm>
        </p:grpSpPr>
        <p:pic>
          <p:nvPicPr>
            <p:cNvPr id="11" name="Picture 10">
              <a:extLst>
                <a:ext uri="{FF2B5EF4-FFF2-40B4-BE49-F238E27FC236}">
                  <a16:creationId xmlns:a16="http://schemas.microsoft.com/office/drawing/2014/main" id="{BDC56836-A1DF-CB80-A0B5-129D40EF95C9}"/>
                </a:ext>
              </a:extLst>
            </p:cNvPr>
            <p:cNvPicPr>
              <a:picLocks noChangeAspect="1"/>
            </p:cNvPicPr>
            <p:nvPr/>
          </p:nvPicPr>
          <p:blipFill rotWithShape="1">
            <a:blip r:embed="rId4"/>
            <a:srcRect l="22900" t="73369" r="50506" b="14638"/>
            <a:stretch/>
          </p:blipFill>
          <p:spPr>
            <a:xfrm>
              <a:off x="7073349" y="2372585"/>
              <a:ext cx="4164495" cy="1056415"/>
            </a:xfrm>
            <a:prstGeom prst="rect">
              <a:avLst/>
            </a:prstGeom>
          </p:spPr>
        </p:pic>
        <p:pic>
          <p:nvPicPr>
            <p:cNvPr id="12" name="Picture 11">
              <a:extLst>
                <a:ext uri="{FF2B5EF4-FFF2-40B4-BE49-F238E27FC236}">
                  <a16:creationId xmlns:a16="http://schemas.microsoft.com/office/drawing/2014/main" id="{7C84B0CD-1667-F5C7-8EA9-2E37D8E93E22}"/>
                </a:ext>
              </a:extLst>
            </p:cNvPr>
            <p:cNvPicPr>
              <a:picLocks noChangeAspect="1"/>
            </p:cNvPicPr>
            <p:nvPr/>
          </p:nvPicPr>
          <p:blipFill rotWithShape="1">
            <a:blip r:embed="rId4"/>
            <a:srcRect l="14756" t="20280" r="76783" b="67727"/>
            <a:stretch/>
          </p:blipFill>
          <p:spPr>
            <a:xfrm>
              <a:off x="5789458" y="2372585"/>
              <a:ext cx="1324985" cy="1056415"/>
            </a:xfrm>
            <a:prstGeom prst="rect">
              <a:avLst/>
            </a:prstGeom>
          </p:spPr>
        </p:pic>
      </p:grpSp>
      <p:sp>
        <p:nvSpPr>
          <p:cNvPr id="14" name="TextBox 13">
            <a:extLst>
              <a:ext uri="{FF2B5EF4-FFF2-40B4-BE49-F238E27FC236}">
                <a16:creationId xmlns:a16="http://schemas.microsoft.com/office/drawing/2014/main" id="{BC3FFC62-5E50-3F1E-6E84-329428FAC3E6}"/>
              </a:ext>
            </a:extLst>
          </p:cNvPr>
          <p:cNvSpPr txBox="1"/>
          <p:nvPr/>
        </p:nvSpPr>
        <p:spPr>
          <a:xfrm>
            <a:off x="5763574" y="1916970"/>
            <a:ext cx="2634760" cy="461665"/>
          </a:xfrm>
          <a:prstGeom prst="rect">
            <a:avLst/>
          </a:prstGeom>
          <a:noFill/>
        </p:spPr>
        <p:txBody>
          <a:bodyPr wrap="none" rtlCol="0">
            <a:spAutoFit/>
          </a:bodyPr>
          <a:lstStyle/>
          <a:p>
            <a:r>
              <a:rPr lang="en-US" sz="2400" dirty="0"/>
              <a:t>From previous slide</a:t>
            </a:r>
            <a:endParaRPr lang="en-SG" sz="2400" dirty="0"/>
          </a:p>
        </p:txBody>
      </p:sp>
      <p:sp>
        <p:nvSpPr>
          <p:cNvPr id="15" name="TextBox 14">
            <a:extLst>
              <a:ext uri="{FF2B5EF4-FFF2-40B4-BE49-F238E27FC236}">
                <a16:creationId xmlns:a16="http://schemas.microsoft.com/office/drawing/2014/main" id="{DBC4FF36-E1D0-B73A-EEFC-B5514AEA36C4}"/>
              </a:ext>
            </a:extLst>
          </p:cNvPr>
          <p:cNvSpPr txBox="1"/>
          <p:nvPr/>
        </p:nvSpPr>
        <p:spPr>
          <a:xfrm>
            <a:off x="5203189" y="4319029"/>
            <a:ext cx="1515608" cy="461665"/>
          </a:xfrm>
          <a:prstGeom prst="rect">
            <a:avLst/>
          </a:prstGeom>
          <a:noFill/>
        </p:spPr>
        <p:txBody>
          <a:bodyPr wrap="none" rtlCol="0">
            <a:spAutoFit/>
          </a:bodyPr>
          <a:lstStyle/>
          <a:p>
            <a:r>
              <a:rPr lang="en-US" sz="2400" dirty="0"/>
              <a:t>Therefore,</a:t>
            </a:r>
            <a:endParaRPr lang="en-SG" sz="2400" dirty="0"/>
          </a:p>
        </p:txBody>
      </p:sp>
    </p:spTree>
    <p:extLst>
      <p:ext uri="{BB962C8B-B14F-4D97-AF65-F5344CB8AC3E}">
        <p14:creationId xmlns:p14="http://schemas.microsoft.com/office/powerpoint/2010/main" val="340970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5</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r>
                  <a:rPr lang="en-SG" dirty="0"/>
                  <a:t>Repeat Question 3 using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𝑤</m:t>
                        </m:r>
                      </m:e>
                    </m:d>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max</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𝑎</m:t>
                            </m:r>
                          </m:e>
                        </m:d>
                      </m:e>
                    </m:func>
                  </m:oMath>
                </a14:m>
                <a:endParaRPr lang="en-US" dirty="0"/>
              </a:p>
            </p:txBody>
          </p:sp>
        </mc:Choice>
        <mc:Fallback xmlns="">
          <p:sp>
            <p:nvSpPr>
              <p:cNvPr id="5" name="Content Placeholder 4">
                <a:extLst>
                  <a:ext uri="{FF2B5EF4-FFF2-40B4-BE49-F238E27FC236}">
                    <a16:creationId xmlns:a16="http://schemas.microsoft.com/office/drawing/2014/main" id="{FC2A85AD-25AF-AD18-5925-E98C0D52E73F}"/>
                  </a:ext>
                </a:extLst>
              </p:cNvPr>
              <p:cNvSpPr>
                <a:spLocks noGrp="1" noRot="1" noChangeAspect="1" noMove="1" noResize="1" noEditPoints="1" noAdjustHandles="1" noChangeArrowheads="1" noChangeShapeType="1" noTextEdit="1"/>
              </p:cNvSpPr>
              <p:nvPr>
                <p:ph idx="1"/>
              </p:nvPr>
            </p:nvSpPr>
            <p:spPr>
              <a:xfrm>
                <a:off x="279163" y="820396"/>
                <a:ext cx="11548402" cy="5233086"/>
              </a:xfrm>
              <a:blipFill>
                <a:blip r:embed="rId2"/>
                <a:stretch>
                  <a:fillRect l="-950" t="-466"/>
                </a:stretch>
              </a:blipFill>
            </p:spPr>
            <p:txBody>
              <a:bodyPr/>
              <a:lstStyle/>
              <a:p>
                <a:r>
                  <a:rPr lang="en-SG">
                    <a:noFill/>
                  </a:rPr>
                  <a:t> </a:t>
                </a:r>
              </a:p>
            </p:txBody>
          </p:sp>
        </mc:Fallback>
      </mc:AlternateContent>
    </p:spTree>
    <p:extLst>
      <p:ext uri="{BB962C8B-B14F-4D97-AF65-F5344CB8AC3E}">
        <p14:creationId xmlns:p14="http://schemas.microsoft.com/office/powerpoint/2010/main" val="2886255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5</a:t>
            </a:r>
            <a:endParaRPr lang="en-SG" dirty="0"/>
          </a:p>
        </p:txBody>
      </p:sp>
      <p:sp>
        <p:nvSpPr>
          <p:cNvPr id="6" name="Rectangle 5">
            <a:extLst>
              <a:ext uri="{FF2B5EF4-FFF2-40B4-BE49-F238E27FC236}">
                <a16:creationId xmlns:a16="http://schemas.microsoft.com/office/drawing/2014/main" id="{7EF159D3-72E0-74AA-7D9D-19AB307D1B8E}"/>
              </a:ext>
            </a:extLst>
          </p:cNvPr>
          <p:cNvSpPr/>
          <p:nvPr/>
        </p:nvSpPr>
        <p:spPr>
          <a:xfrm>
            <a:off x="1709530" y="820397"/>
            <a:ext cx="9372600" cy="6037604"/>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7" name="Picture 6">
            <a:extLst>
              <a:ext uri="{FF2B5EF4-FFF2-40B4-BE49-F238E27FC236}">
                <a16:creationId xmlns:a16="http://schemas.microsoft.com/office/drawing/2014/main" id="{5A731664-6CFD-9E86-D125-71C052D3349B}"/>
              </a:ext>
            </a:extLst>
          </p:cNvPr>
          <p:cNvPicPr>
            <a:picLocks noChangeAspect="1"/>
          </p:cNvPicPr>
          <p:nvPr/>
        </p:nvPicPr>
        <p:blipFill rotWithShape="1">
          <a:blip r:embed="rId2"/>
          <a:srcRect l="14756" t="20145" r="32500" b="14638"/>
          <a:stretch/>
        </p:blipFill>
        <p:spPr>
          <a:xfrm>
            <a:off x="1964867" y="937389"/>
            <a:ext cx="8259418" cy="5744574"/>
          </a:xfrm>
          <a:prstGeom prst="rect">
            <a:avLst/>
          </a:prstGeom>
        </p:spPr>
      </p:pic>
      <p:sp>
        <p:nvSpPr>
          <p:cNvPr id="8" name="TextBox 7">
            <a:extLst>
              <a:ext uri="{FF2B5EF4-FFF2-40B4-BE49-F238E27FC236}">
                <a16:creationId xmlns:a16="http://schemas.microsoft.com/office/drawing/2014/main" id="{E0143E7B-F977-F58F-92A3-39F1BF0049FA}"/>
              </a:ext>
            </a:extLst>
          </p:cNvPr>
          <p:cNvSpPr txBox="1"/>
          <p:nvPr/>
        </p:nvSpPr>
        <p:spPr>
          <a:xfrm>
            <a:off x="7153902" y="1225272"/>
            <a:ext cx="3646896" cy="461665"/>
          </a:xfrm>
          <a:prstGeom prst="rect">
            <a:avLst/>
          </a:prstGeom>
          <a:noFill/>
          <a:ln w="38100">
            <a:solidFill>
              <a:srgbClr val="FF0000"/>
            </a:solidFill>
          </a:ln>
        </p:spPr>
        <p:txBody>
          <a:bodyPr wrap="none" rtlCol="0">
            <a:spAutoFit/>
          </a:bodyPr>
          <a:lstStyle/>
          <a:p>
            <a:r>
              <a:rPr lang="en-US" sz="2400" dirty="0"/>
              <a:t>First part is the same as Q4</a:t>
            </a:r>
            <a:endParaRPr lang="en-SG" sz="2400" dirty="0"/>
          </a:p>
        </p:txBody>
      </p:sp>
    </p:spTree>
    <p:extLst>
      <p:ext uri="{BB962C8B-B14F-4D97-AF65-F5344CB8AC3E}">
        <p14:creationId xmlns:p14="http://schemas.microsoft.com/office/powerpoint/2010/main" val="285862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ADF67A-81A6-68C0-DB7C-1AC9E2F30AD6}"/>
              </a:ext>
            </a:extLst>
          </p:cNvPr>
          <p:cNvSpPr/>
          <p:nvPr/>
        </p:nvSpPr>
        <p:spPr>
          <a:xfrm>
            <a:off x="279163" y="820397"/>
            <a:ext cx="11786941" cy="6037604"/>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5</a:t>
            </a:r>
            <a:endParaRPr lang="en-SG" dirty="0"/>
          </a:p>
        </p:txBody>
      </p:sp>
      <p:grpSp>
        <p:nvGrpSpPr>
          <p:cNvPr id="13" name="Group 12">
            <a:extLst>
              <a:ext uri="{FF2B5EF4-FFF2-40B4-BE49-F238E27FC236}">
                <a16:creationId xmlns:a16="http://schemas.microsoft.com/office/drawing/2014/main" id="{1188F82C-4B4F-34E5-42F7-75B019EEF211}"/>
              </a:ext>
            </a:extLst>
          </p:cNvPr>
          <p:cNvGrpSpPr/>
          <p:nvPr/>
        </p:nvGrpSpPr>
        <p:grpSpPr>
          <a:xfrm>
            <a:off x="6064758" y="4003267"/>
            <a:ext cx="5448386" cy="1056415"/>
            <a:chOff x="5789458" y="2372585"/>
            <a:chExt cx="5448386" cy="1056415"/>
          </a:xfrm>
        </p:grpSpPr>
        <p:pic>
          <p:nvPicPr>
            <p:cNvPr id="11" name="Picture 10">
              <a:extLst>
                <a:ext uri="{FF2B5EF4-FFF2-40B4-BE49-F238E27FC236}">
                  <a16:creationId xmlns:a16="http://schemas.microsoft.com/office/drawing/2014/main" id="{BDC56836-A1DF-CB80-A0B5-129D40EF95C9}"/>
                </a:ext>
              </a:extLst>
            </p:cNvPr>
            <p:cNvPicPr>
              <a:picLocks noChangeAspect="1"/>
            </p:cNvPicPr>
            <p:nvPr/>
          </p:nvPicPr>
          <p:blipFill rotWithShape="1">
            <a:blip r:embed="rId2"/>
            <a:srcRect l="22900" t="73369" r="50506" b="14638"/>
            <a:stretch/>
          </p:blipFill>
          <p:spPr>
            <a:xfrm>
              <a:off x="7073349" y="2372585"/>
              <a:ext cx="4164495" cy="1056415"/>
            </a:xfrm>
            <a:prstGeom prst="rect">
              <a:avLst/>
            </a:prstGeom>
          </p:spPr>
        </p:pic>
        <p:pic>
          <p:nvPicPr>
            <p:cNvPr id="12" name="Picture 11">
              <a:extLst>
                <a:ext uri="{FF2B5EF4-FFF2-40B4-BE49-F238E27FC236}">
                  <a16:creationId xmlns:a16="http://schemas.microsoft.com/office/drawing/2014/main" id="{7C84B0CD-1667-F5C7-8EA9-2E37D8E93E22}"/>
                </a:ext>
              </a:extLst>
            </p:cNvPr>
            <p:cNvPicPr>
              <a:picLocks noChangeAspect="1"/>
            </p:cNvPicPr>
            <p:nvPr/>
          </p:nvPicPr>
          <p:blipFill rotWithShape="1">
            <a:blip r:embed="rId2"/>
            <a:srcRect l="14756" t="20280" r="76783" b="67727"/>
            <a:stretch/>
          </p:blipFill>
          <p:spPr>
            <a:xfrm>
              <a:off x="5789458" y="2372585"/>
              <a:ext cx="1324985" cy="1056415"/>
            </a:xfrm>
            <a:prstGeom prst="rect">
              <a:avLst/>
            </a:prstGeom>
          </p:spPr>
        </p:pic>
      </p:grpSp>
      <p:sp>
        <p:nvSpPr>
          <p:cNvPr id="14" name="TextBox 13">
            <a:extLst>
              <a:ext uri="{FF2B5EF4-FFF2-40B4-BE49-F238E27FC236}">
                <a16:creationId xmlns:a16="http://schemas.microsoft.com/office/drawing/2014/main" id="{BC3FFC62-5E50-3F1E-6E84-329428FAC3E6}"/>
              </a:ext>
            </a:extLst>
          </p:cNvPr>
          <p:cNvSpPr txBox="1"/>
          <p:nvPr/>
        </p:nvSpPr>
        <p:spPr>
          <a:xfrm>
            <a:off x="6078329" y="3518215"/>
            <a:ext cx="2634760" cy="461665"/>
          </a:xfrm>
          <a:prstGeom prst="rect">
            <a:avLst/>
          </a:prstGeom>
          <a:noFill/>
        </p:spPr>
        <p:txBody>
          <a:bodyPr wrap="none" rtlCol="0">
            <a:spAutoFit/>
          </a:bodyPr>
          <a:lstStyle/>
          <a:p>
            <a:r>
              <a:rPr lang="en-US" sz="2400" dirty="0"/>
              <a:t>From previous slide</a:t>
            </a:r>
            <a:endParaRPr lang="en-SG" sz="2400" dirty="0"/>
          </a:p>
        </p:txBody>
      </p:sp>
      <p:sp>
        <p:nvSpPr>
          <p:cNvPr id="15" name="TextBox 14">
            <a:extLst>
              <a:ext uri="{FF2B5EF4-FFF2-40B4-BE49-F238E27FC236}">
                <a16:creationId xmlns:a16="http://schemas.microsoft.com/office/drawing/2014/main" id="{DBC4FF36-E1D0-B73A-EEFC-B5514AEA36C4}"/>
              </a:ext>
            </a:extLst>
          </p:cNvPr>
          <p:cNvSpPr txBox="1"/>
          <p:nvPr/>
        </p:nvSpPr>
        <p:spPr>
          <a:xfrm>
            <a:off x="1548359" y="5798404"/>
            <a:ext cx="1515608" cy="461665"/>
          </a:xfrm>
          <a:prstGeom prst="rect">
            <a:avLst/>
          </a:prstGeom>
          <a:noFill/>
        </p:spPr>
        <p:txBody>
          <a:bodyPr wrap="none" rtlCol="0">
            <a:spAutoFit/>
          </a:bodyPr>
          <a:lstStyle/>
          <a:p>
            <a:r>
              <a:rPr lang="en-US" sz="2400" dirty="0"/>
              <a:t>Therefore,</a:t>
            </a:r>
            <a:endParaRPr lang="en-SG" sz="2400" dirty="0"/>
          </a:p>
        </p:txBody>
      </p:sp>
      <p:pic>
        <p:nvPicPr>
          <p:cNvPr id="3" name="Picture 2">
            <a:extLst>
              <a:ext uri="{FF2B5EF4-FFF2-40B4-BE49-F238E27FC236}">
                <a16:creationId xmlns:a16="http://schemas.microsoft.com/office/drawing/2014/main" id="{567B7022-D27B-76B7-A5A8-82EC71FBEA05}"/>
              </a:ext>
            </a:extLst>
          </p:cNvPr>
          <p:cNvPicPr>
            <a:picLocks noChangeAspect="1"/>
          </p:cNvPicPr>
          <p:nvPr/>
        </p:nvPicPr>
        <p:blipFill rotWithShape="1">
          <a:blip r:embed="rId3"/>
          <a:srcRect l="14510" t="34596" r="19050" b="45606"/>
          <a:stretch/>
        </p:blipFill>
        <p:spPr>
          <a:xfrm>
            <a:off x="1071518" y="1585378"/>
            <a:ext cx="10336096" cy="1732482"/>
          </a:xfrm>
          <a:prstGeom prst="rect">
            <a:avLst/>
          </a:prstGeom>
        </p:spPr>
      </p:pic>
      <p:pic>
        <p:nvPicPr>
          <p:cNvPr id="9" name="Picture 8">
            <a:extLst>
              <a:ext uri="{FF2B5EF4-FFF2-40B4-BE49-F238E27FC236}">
                <a16:creationId xmlns:a16="http://schemas.microsoft.com/office/drawing/2014/main" id="{76C5CAC8-BB7E-E97D-3B09-096148B98D7B}"/>
              </a:ext>
            </a:extLst>
          </p:cNvPr>
          <p:cNvPicPr>
            <a:picLocks noChangeAspect="1"/>
          </p:cNvPicPr>
          <p:nvPr/>
        </p:nvPicPr>
        <p:blipFill rotWithShape="1">
          <a:blip r:embed="rId4"/>
          <a:srcRect l="18994" t="56087" r="64411" b="34928"/>
          <a:stretch/>
        </p:blipFill>
        <p:spPr>
          <a:xfrm>
            <a:off x="876415" y="3810059"/>
            <a:ext cx="4153299" cy="1264994"/>
          </a:xfrm>
          <a:prstGeom prst="rect">
            <a:avLst/>
          </a:prstGeom>
        </p:spPr>
      </p:pic>
      <p:pic>
        <p:nvPicPr>
          <p:cNvPr id="17" name="Picture 16">
            <a:extLst>
              <a:ext uri="{FF2B5EF4-FFF2-40B4-BE49-F238E27FC236}">
                <a16:creationId xmlns:a16="http://schemas.microsoft.com/office/drawing/2014/main" id="{AA104644-6231-EF4E-275B-B58E2470FFCF}"/>
              </a:ext>
            </a:extLst>
          </p:cNvPr>
          <p:cNvPicPr>
            <a:picLocks noChangeAspect="1"/>
          </p:cNvPicPr>
          <p:nvPr/>
        </p:nvPicPr>
        <p:blipFill rotWithShape="1">
          <a:blip r:embed="rId4"/>
          <a:srcRect l="18995" t="71594" r="45543" b="17233"/>
          <a:stretch/>
        </p:blipFill>
        <p:spPr>
          <a:xfrm>
            <a:off x="3385761" y="5384877"/>
            <a:ext cx="7365871" cy="1305452"/>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0ADE2EE-CBA1-DEDE-A97C-06EBA62BD288}"/>
                  </a:ext>
                </a:extLst>
              </p:cNvPr>
              <p:cNvSpPr txBox="1"/>
              <p:nvPr/>
            </p:nvSpPr>
            <p:spPr>
              <a:xfrm>
                <a:off x="4856086" y="923358"/>
                <a:ext cx="263309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𝑎</m:t>
                          </m:r>
                        </m:e>
                      </m:d>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max</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𝑎</m:t>
                              </m:r>
                            </m:e>
                          </m:d>
                        </m:e>
                      </m:func>
                    </m:oMath>
                  </m:oMathPara>
                </a14:m>
                <a:endParaRPr lang="en-SG" sz="2400" dirty="0"/>
              </a:p>
            </p:txBody>
          </p:sp>
        </mc:Choice>
        <mc:Fallback>
          <p:sp>
            <p:nvSpPr>
              <p:cNvPr id="2" name="TextBox 1">
                <a:extLst>
                  <a:ext uri="{FF2B5EF4-FFF2-40B4-BE49-F238E27FC236}">
                    <a16:creationId xmlns:a16="http://schemas.microsoft.com/office/drawing/2014/main" id="{50ADE2EE-CBA1-DEDE-A97C-06EBA62BD288}"/>
                  </a:ext>
                </a:extLst>
              </p:cNvPr>
              <p:cNvSpPr txBox="1">
                <a:spLocks noRot="1" noChangeAspect="1" noMove="1" noResize="1" noEditPoints="1" noAdjustHandles="1" noChangeArrowheads="1" noChangeShapeType="1" noTextEdit="1"/>
              </p:cNvSpPr>
              <p:nvPr/>
            </p:nvSpPr>
            <p:spPr>
              <a:xfrm>
                <a:off x="4856086" y="923358"/>
                <a:ext cx="2633093" cy="461665"/>
              </a:xfrm>
              <a:prstGeom prst="rect">
                <a:avLst/>
              </a:prstGeom>
              <a:blipFill>
                <a:blip r:embed="rId5"/>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59863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0EC8-345E-BBFF-E69F-28FDDBDD9481}"/>
              </a:ext>
            </a:extLst>
          </p:cNvPr>
          <p:cNvSpPr>
            <a:spLocks noGrp="1"/>
          </p:cNvSpPr>
          <p:nvPr>
            <p:ph type="title"/>
          </p:nvPr>
        </p:nvSpPr>
        <p:spPr/>
        <p:txBody>
          <a:bodyPr/>
          <a:lstStyle/>
          <a:p>
            <a:r>
              <a:rPr lang="en-US" dirty="0"/>
              <a:t>Questions?</a:t>
            </a:r>
            <a:endParaRPr lang="en-SG" dirty="0"/>
          </a:p>
        </p:txBody>
      </p:sp>
      <p:sp>
        <p:nvSpPr>
          <p:cNvPr id="8" name="Text Placeholder 7">
            <a:extLst>
              <a:ext uri="{FF2B5EF4-FFF2-40B4-BE49-F238E27FC236}">
                <a16:creationId xmlns:a16="http://schemas.microsoft.com/office/drawing/2014/main" id="{BFB22036-9764-90B0-913F-5769CA082C6B}"/>
              </a:ext>
            </a:extLst>
          </p:cNvPr>
          <p:cNvSpPr>
            <a:spLocks noGrp="1"/>
          </p:cNvSpPr>
          <p:nvPr>
            <p:ph idx="1"/>
          </p:nvPr>
        </p:nvSpPr>
        <p:spPr>
          <a:xfrm>
            <a:off x="279163" y="820396"/>
            <a:ext cx="5651618" cy="5233086"/>
          </a:xfrm>
        </p:spPr>
        <p:txBody>
          <a:bodyPr>
            <a:normAutofit/>
          </a:bodyPr>
          <a:lstStyle/>
          <a:p>
            <a:r>
              <a:rPr lang="en-US" dirty="0"/>
              <a:t>Feel free to come up to me if you have any questions about anything!</a:t>
            </a:r>
          </a:p>
          <a:p>
            <a:r>
              <a:rPr lang="en-US" dirty="0"/>
              <a:t>If you are shy, you can use the anonymous form to leave questions &amp; feedback about the tutorial.</a:t>
            </a:r>
          </a:p>
          <a:p>
            <a:r>
              <a:rPr lang="en-US" dirty="0"/>
              <a:t>You can also reach out to me on our Telegram group or PM me at </a:t>
            </a:r>
            <a:r>
              <a:rPr lang="en-US"/>
              <a:t>@eehongchan</a:t>
            </a:r>
            <a:endParaRPr lang="en-SG" dirty="0"/>
          </a:p>
        </p:txBody>
      </p:sp>
      <p:pic>
        <p:nvPicPr>
          <p:cNvPr id="5" name="Picture 4" descr="A qr code with black squares&#10;&#10;Description automatically generated">
            <a:extLst>
              <a:ext uri="{FF2B5EF4-FFF2-40B4-BE49-F238E27FC236}">
                <a16:creationId xmlns:a16="http://schemas.microsoft.com/office/drawing/2014/main" id="{2B5B188D-D220-87BA-90C9-7D7A8A79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781" y="2006125"/>
            <a:ext cx="2845750" cy="2845750"/>
          </a:xfrm>
          <a:prstGeom prst="rect">
            <a:avLst/>
          </a:prstGeom>
        </p:spPr>
      </p:pic>
      <p:sp>
        <p:nvSpPr>
          <p:cNvPr id="6" name="TextBox 5">
            <a:extLst>
              <a:ext uri="{FF2B5EF4-FFF2-40B4-BE49-F238E27FC236}">
                <a16:creationId xmlns:a16="http://schemas.microsoft.com/office/drawing/2014/main" id="{0F6A0527-11FB-8700-B543-263CFB002E88}"/>
              </a:ext>
            </a:extLst>
          </p:cNvPr>
          <p:cNvSpPr txBox="1"/>
          <p:nvPr/>
        </p:nvSpPr>
        <p:spPr>
          <a:xfrm>
            <a:off x="5813571" y="4851875"/>
            <a:ext cx="3106813" cy="307777"/>
          </a:xfrm>
          <a:prstGeom prst="rect">
            <a:avLst/>
          </a:prstGeom>
          <a:noFill/>
        </p:spPr>
        <p:txBody>
          <a:bodyPr wrap="none" rtlCol="0">
            <a:spAutoFit/>
          </a:bodyPr>
          <a:lstStyle/>
          <a:p>
            <a:r>
              <a:rPr lang="en-SG" sz="1400" dirty="0">
                <a:hlinkClick r:id="rId3"/>
              </a:rPr>
              <a:t>https://forms.gle/c9QU94YcWjR3EZFk9</a:t>
            </a:r>
            <a:endParaRPr lang="en-SG" sz="1400" dirty="0"/>
          </a:p>
        </p:txBody>
      </p:sp>
      <p:pic>
        <p:nvPicPr>
          <p:cNvPr id="10" name="Picture 9">
            <a:extLst>
              <a:ext uri="{FF2B5EF4-FFF2-40B4-BE49-F238E27FC236}">
                <a16:creationId xmlns:a16="http://schemas.microsoft.com/office/drawing/2014/main" id="{2A2DA907-02A5-B72C-F19C-2C001F31D3E5}"/>
              </a:ext>
            </a:extLst>
          </p:cNvPr>
          <p:cNvPicPr>
            <a:picLocks noChangeAspect="1"/>
          </p:cNvPicPr>
          <p:nvPr/>
        </p:nvPicPr>
        <p:blipFill rotWithShape="1">
          <a:blip r:embed="rId4"/>
          <a:srcRect l="15246" t="25296" r="14927" b="24486"/>
          <a:stretch/>
        </p:blipFill>
        <p:spPr>
          <a:xfrm>
            <a:off x="9344174" y="2006124"/>
            <a:ext cx="2495373" cy="3443955"/>
          </a:xfrm>
          <a:prstGeom prst="rect">
            <a:avLst/>
          </a:prstGeom>
        </p:spPr>
      </p:pic>
      <p:sp>
        <p:nvSpPr>
          <p:cNvPr id="11" name="TextBox 10">
            <a:extLst>
              <a:ext uri="{FF2B5EF4-FFF2-40B4-BE49-F238E27FC236}">
                <a16:creationId xmlns:a16="http://schemas.microsoft.com/office/drawing/2014/main" id="{0BB7DD6D-C975-71A4-8B72-7A82018DFA20}"/>
              </a:ext>
            </a:extLst>
          </p:cNvPr>
          <p:cNvSpPr txBox="1"/>
          <p:nvPr/>
        </p:nvSpPr>
        <p:spPr>
          <a:xfrm>
            <a:off x="5922416" y="1544460"/>
            <a:ext cx="2854115" cy="461665"/>
          </a:xfrm>
          <a:prstGeom prst="rect">
            <a:avLst/>
          </a:prstGeom>
          <a:noFill/>
        </p:spPr>
        <p:txBody>
          <a:bodyPr wrap="none" rtlCol="0">
            <a:spAutoFit/>
          </a:bodyPr>
          <a:lstStyle/>
          <a:p>
            <a:r>
              <a:rPr lang="en-US" sz="2400" dirty="0"/>
              <a:t>Anonymous feedback</a:t>
            </a:r>
            <a:endParaRPr lang="en-SG" sz="2400" dirty="0"/>
          </a:p>
        </p:txBody>
      </p:sp>
      <p:sp>
        <p:nvSpPr>
          <p:cNvPr id="12" name="TextBox 11">
            <a:extLst>
              <a:ext uri="{FF2B5EF4-FFF2-40B4-BE49-F238E27FC236}">
                <a16:creationId xmlns:a16="http://schemas.microsoft.com/office/drawing/2014/main" id="{44944437-234F-61D4-1B8B-8E1202A05530}"/>
              </a:ext>
            </a:extLst>
          </p:cNvPr>
          <p:cNvSpPr txBox="1"/>
          <p:nvPr/>
        </p:nvSpPr>
        <p:spPr>
          <a:xfrm>
            <a:off x="9937515" y="1544459"/>
            <a:ext cx="1308692" cy="461665"/>
          </a:xfrm>
          <a:prstGeom prst="rect">
            <a:avLst/>
          </a:prstGeom>
          <a:noFill/>
        </p:spPr>
        <p:txBody>
          <a:bodyPr wrap="none" rtlCol="0">
            <a:spAutoFit/>
          </a:bodyPr>
          <a:lstStyle/>
          <a:p>
            <a:r>
              <a:rPr lang="en-US" sz="2400" dirty="0"/>
              <a:t>Telegram</a:t>
            </a:r>
            <a:endParaRPr lang="en-SG" sz="2400" dirty="0"/>
          </a:p>
        </p:txBody>
      </p:sp>
    </p:spTree>
    <p:extLst>
      <p:ext uri="{BB962C8B-B14F-4D97-AF65-F5344CB8AC3E}">
        <p14:creationId xmlns:p14="http://schemas.microsoft.com/office/powerpoint/2010/main" val="219001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Loss function &amp; Learning model</a:t>
            </a:r>
            <a:endParaRPr lang="en-SG" dirty="0"/>
          </a:p>
        </p:txBody>
      </p:sp>
      <p:pic>
        <p:nvPicPr>
          <p:cNvPr id="5" name="Picture 4">
            <a:extLst>
              <a:ext uri="{FF2B5EF4-FFF2-40B4-BE49-F238E27FC236}">
                <a16:creationId xmlns:a16="http://schemas.microsoft.com/office/drawing/2014/main" id="{B8B75611-C565-F1D8-A4F1-D15634D18A95}"/>
              </a:ext>
            </a:extLst>
          </p:cNvPr>
          <p:cNvPicPr>
            <a:picLocks noChangeAspect="1"/>
          </p:cNvPicPr>
          <p:nvPr/>
        </p:nvPicPr>
        <p:blipFill rotWithShape="1">
          <a:blip r:embed="rId2"/>
          <a:srcRect l="26331" t="43479" r="15543" b="33043"/>
          <a:stretch/>
        </p:blipFill>
        <p:spPr>
          <a:xfrm>
            <a:off x="146760" y="2077278"/>
            <a:ext cx="11898480" cy="2703443"/>
          </a:xfrm>
          <a:prstGeom prst="rect">
            <a:avLst/>
          </a:prstGeom>
        </p:spPr>
      </p:pic>
    </p:spTree>
    <p:extLst>
      <p:ext uri="{BB962C8B-B14F-4D97-AF65-F5344CB8AC3E}">
        <p14:creationId xmlns:p14="http://schemas.microsoft.com/office/powerpoint/2010/main" val="203278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Gradient descend</a:t>
            </a:r>
            <a:endParaRPr lang="en-SG" dirty="0"/>
          </a:p>
        </p:txBody>
      </p:sp>
      <p:pic>
        <p:nvPicPr>
          <p:cNvPr id="3" name="Picture 2">
            <a:extLst>
              <a:ext uri="{FF2B5EF4-FFF2-40B4-BE49-F238E27FC236}">
                <a16:creationId xmlns:a16="http://schemas.microsoft.com/office/drawing/2014/main" id="{85A76AA7-5E3A-22B9-C9F9-C477D8407A71}"/>
              </a:ext>
            </a:extLst>
          </p:cNvPr>
          <p:cNvPicPr>
            <a:picLocks noChangeAspect="1"/>
          </p:cNvPicPr>
          <p:nvPr/>
        </p:nvPicPr>
        <p:blipFill rotWithShape="1">
          <a:blip r:embed="rId2"/>
          <a:srcRect l="15815" t="28696" r="21005" b="7102"/>
          <a:stretch/>
        </p:blipFill>
        <p:spPr>
          <a:xfrm>
            <a:off x="1621734" y="871452"/>
            <a:ext cx="8948531" cy="5115096"/>
          </a:xfrm>
          <a:prstGeom prst="rect">
            <a:avLst/>
          </a:prstGeom>
        </p:spPr>
      </p:pic>
    </p:spTree>
    <p:extLst>
      <p:ext uri="{BB962C8B-B14F-4D97-AF65-F5344CB8AC3E}">
        <p14:creationId xmlns:p14="http://schemas.microsoft.com/office/powerpoint/2010/main" val="840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Gradient descend</a:t>
            </a:r>
            <a:endParaRPr lang="en-SG" dirty="0"/>
          </a:p>
        </p:txBody>
      </p:sp>
      <p:pic>
        <p:nvPicPr>
          <p:cNvPr id="5" name="Picture 4">
            <a:extLst>
              <a:ext uri="{FF2B5EF4-FFF2-40B4-BE49-F238E27FC236}">
                <a16:creationId xmlns:a16="http://schemas.microsoft.com/office/drawing/2014/main" id="{906CF6FA-8E7F-D4B7-F191-C709D143B614}"/>
              </a:ext>
            </a:extLst>
          </p:cNvPr>
          <p:cNvPicPr>
            <a:picLocks noChangeAspect="1"/>
          </p:cNvPicPr>
          <p:nvPr/>
        </p:nvPicPr>
        <p:blipFill rotWithShape="1">
          <a:blip r:embed="rId2"/>
          <a:srcRect l="15326" t="24058" r="19865" b="8260"/>
          <a:stretch/>
        </p:blipFill>
        <p:spPr>
          <a:xfrm>
            <a:off x="1653209" y="819209"/>
            <a:ext cx="8885582" cy="5219581"/>
          </a:xfrm>
          <a:prstGeom prst="rect">
            <a:avLst/>
          </a:prstGeom>
        </p:spPr>
      </p:pic>
    </p:spTree>
    <p:extLst>
      <p:ext uri="{BB962C8B-B14F-4D97-AF65-F5344CB8AC3E}">
        <p14:creationId xmlns:p14="http://schemas.microsoft.com/office/powerpoint/2010/main" val="259133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Gradient descend</a:t>
            </a:r>
            <a:endParaRPr lang="en-SG" dirty="0"/>
          </a:p>
        </p:txBody>
      </p:sp>
      <p:pic>
        <p:nvPicPr>
          <p:cNvPr id="3" name="Picture 2">
            <a:extLst>
              <a:ext uri="{FF2B5EF4-FFF2-40B4-BE49-F238E27FC236}">
                <a16:creationId xmlns:a16="http://schemas.microsoft.com/office/drawing/2014/main" id="{80B30D19-3A80-9E89-0B8C-DD0B4DFCE71D}"/>
              </a:ext>
            </a:extLst>
          </p:cNvPr>
          <p:cNvPicPr>
            <a:picLocks noChangeAspect="1"/>
          </p:cNvPicPr>
          <p:nvPr/>
        </p:nvPicPr>
        <p:blipFill rotWithShape="1">
          <a:blip r:embed="rId2"/>
          <a:srcRect l="15163" t="21668" r="20109" b="10434"/>
          <a:stretch/>
        </p:blipFill>
        <p:spPr>
          <a:xfrm>
            <a:off x="1873651" y="937623"/>
            <a:ext cx="8444697" cy="4982754"/>
          </a:xfrm>
          <a:prstGeom prst="rect">
            <a:avLst/>
          </a:prstGeom>
        </p:spPr>
      </p:pic>
    </p:spTree>
    <p:extLst>
      <p:ext uri="{BB962C8B-B14F-4D97-AF65-F5344CB8AC3E}">
        <p14:creationId xmlns:p14="http://schemas.microsoft.com/office/powerpoint/2010/main" val="1487337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EAB6-AC6E-669F-4676-7F0C85281618}"/>
              </a:ext>
            </a:extLst>
          </p:cNvPr>
          <p:cNvSpPr>
            <a:spLocks noGrp="1"/>
          </p:cNvSpPr>
          <p:nvPr>
            <p:ph type="title"/>
          </p:nvPr>
        </p:nvSpPr>
        <p:spPr/>
        <p:txBody>
          <a:bodyPr/>
          <a:lstStyle/>
          <a:p>
            <a:r>
              <a:rPr lang="en-US" dirty="0"/>
              <a:t>Learning rate</a:t>
            </a:r>
            <a:endParaRPr lang="en-SG" dirty="0"/>
          </a:p>
        </p:txBody>
      </p:sp>
      <p:sp>
        <p:nvSpPr>
          <p:cNvPr id="3" name="TextBox 2">
            <a:extLst>
              <a:ext uri="{FF2B5EF4-FFF2-40B4-BE49-F238E27FC236}">
                <a16:creationId xmlns:a16="http://schemas.microsoft.com/office/drawing/2014/main" id="{EA2A6752-8C38-F8EE-A757-BC135BBDCA58}"/>
              </a:ext>
            </a:extLst>
          </p:cNvPr>
          <p:cNvSpPr txBox="1"/>
          <p:nvPr/>
        </p:nvSpPr>
        <p:spPr>
          <a:xfrm>
            <a:off x="7082003" y="1225272"/>
            <a:ext cx="4635864" cy="1384995"/>
          </a:xfrm>
          <a:prstGeom prst="rect">
            <a:avLst/>
          </a:prstGeom>
          <a:noFill/>
        </p:spPr>
        <p:txBody>
          <a:bodyPr wrap="square" rtlCol="0">
            <a:spAutoFit/>
          </a:bodyPr>
          <a:lstStyle/>
          <a:p>
            <a:pPr algn="ctr"/>
            <a:r>
              <a:rPr lang="en-US" sz="2800" dirty="0"/>
              <a:t>If learning rate is too big, may jump between local </a:t>
            </a:r>
            <a:r>
              <a:rPr lang="en-US" sz="2800" dirty="0" err="1"/>
              <a:t>minimas</a:t>
            </a:r>
            <a:r>
              <a:rPr lang="en-US" sz="2800" dirty="0"/>
              <a:t> and never converge</a:t>
            </a:r>
            <a:endParaRPr lang="en-SG" sz="2800" dirty="0"/>
          </a:p>
        </p:txBody>
      </p:sp>
      <p:grpSp>
        <p:nvGrpSpPr>
          <p:cNvPr id="7" name="Group 6">
            <a:extLst>
              <a:ext uri="{FF2B5EF4-FFF2-40B4-BE49-F238E27FC236}">
                <a16:creationId xmlns:a16="http://schemas.microsoft.com/office/drawing/2014/main" id="{4A5AD096-1FDC-9E9F-A179-D55682DE2200}"/>
              </a:ext>
            </a:extLst>
          </p:cNvPr>
          <p:cNvGrpSpPr/>
          <p:nvPr/>
        </p:nvGrpSpPr>
        <p:grpSpPr>
          <a:xfrm>
            <a:off x="69575" y="2656304"/>
            <a:ext cx="5912915" cy="2753139"/>
            <a:chOff x="1621734" y="2325756"/>
            <a:chExt cx="8948531" cy="3660791"/>
          </a:xfrm>
        </p:grpSpPr>
        <p:pic>
          <p:nvPicPr>
            <p:cNvPr id="4" name="Picture 3">
              <a:extLst>
                <a:ext uri="{FF2B5EF4-FFF2-40B4-BE49-F238E27FC236}">
                  <a16:creationId xmlns:a16="http://schemas.microsoft.com/office/drawing/2014/main" id="{A83EAD88-792E-0EE0-BC0E-FF6FE5B60DFA}"/>
                </a:ext>
              </a:extLst>
            </p:cNvPr>
            <p:cNvPicPr>
              <a:picLocks noChangeAspect="1"/>
            </p:cNvPicPr>
            <p:nvPr/>
          </p:nvPicPr>
          <p:blipFill rotWithShape="1">
            <a:blip r:embed="rId2"/>
            <a:srcRect l="15815" t="46950" r="21005" b="7102"/>
            <a:stretch/>
          </p:blipFill>
          <p:spPr>
            <a:xfrm>
              <a:off x="1621734" y="2325756"/>
              <a:ext cx="8948531" cy="3660791"/>
            </a:xfrm>
            <a:prstGeom prst="rect">
              <a:avLst/>
            </a:prstGeom>
          </p:spPr>
        </p:pic>
        <p:sp>
          <p:nvSpPr>
            <p:cNvPr id="6" name="Rectangle 5">
              <a:extLst>
                <a:ext uri="{FF2B5EF4-FFF2-40B4-BE49-F238E27FC236}">
                  <a16:creationId xmlns:a16="http://schemas.microsoft.com/office/drawing/2014/main" id="{DBB5C639-8E24-5DE7-42F5-34728BA244D3}"/>
                </a:ext>
              </a:extLst>
            </p:cNvPr>
            <p:cNvSpPr/>
            <p:nvPr/>
          </p:nvSpPr>
          <p:spPr>
            <a:xfrm>
              <a:off x="4104861" y="2325756"/>
              <a:ext cx="3955774" cy="11032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grpSp>
      <p:grpSp>
        <p:nvGrpSpPr>
          <p:cNvPr id="8" name="Group 7">
            <a:extLst>
              <a:ext uri="{FF2B5EF4-FFF2-40B4-BE49-F238E27FC236}">
                <a16:creationId xmlns:a16="http://schemas.microsoft.com/office/drawing/2014/main" id="{E730F750-8002-2ACF-49A6-0F0DF987DF05}"/>
              </a:ext>
            </a:extLst>
          </p:cNvPr>
          <p:cNvGrpSpPr/>
          <p:nvPr/>
        </p:nvGrpSpPr>
        <p:grpSpPr>
          <a:xfrm>
            <a:off x="6209511" y="2656304"/>
            <a:ext cx="5912915" cy="2753139"/>
            <a:chOff x="1621734" y="2325756"/>
            <a:chExt cx="8948531" cy="3660791"/>
          </a:xfrm>
        </p:grpSpPr>
        <p:pic>
          <p:nvPicPr>
            <p:cNvPr id="9" name="Picture 8">
              <a:extLst>
                <a:ext uri="{FF2B5EF4-FFF2-40B4-BE49-F238E27FC236}">
                  <a16:creationId xmlns:a16="http://schemas.microsoft.com/office/drawing/2014/main" id="{F0405D09-2FCA-D01C-9276-80C6B0023434}"/>
                </a:ext>
              </a:extLst>
            </p:cNvPr>
            <p:cNvPicPr>
              <a:picLocks noChangeAspect="1"/>
            </p:cNvPicPr>
            <p:nvPr/>
          </p:nvPicPr>
          <p:blipFill rotWithShape="1">
            <a:blip r:embed="rId2"/>
            <a:srcRect l="15815" t="46950" r="21005" b="7102"/>
            <a:stretch/>
          </p:blipFill>
          <p:spPr>
            <a:xfrm>
              <a:off x="1621734" y="2325756"/>
              <a:ext cx="8948531" cy="3660791"/>
            </a:xfrm>
            <a:prstGeom prst="rect">
              <a:avLst/>
            </a:prstGeom>
          </p:spPr>
        </p:pic>
        <p:sp>
          <p:nvSpPr>
            <p:cNvPr id="10" name="Rectangle 9">
              <a:extLst>
                <a:ext uri="{FF2B5EF4-FFF2-40B4-BE49-F238E27FC236}">
                  <a16:creationId xmlns:a16="http://schemas.microsoft.com/office/drawing/2014/main" id="{CD4998B8-0E8B-864F-03A9-1C96039769CB}"/>
                </a:ext>
              </a:extLst>
            </p:cNvPr>
            <p:cNvSpPr/>
            <p:nvPr/>
          </p:nvSpPr>
          <p:spPr>
            <a:xfrm>
              <a:off x="4104861" y="2325756"/>
              <a:ext cx="3955774" cy="11032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grpSp>
      <p:cxnSp>
        <p:nvCxnSpPr>
          <p:cNvPr id="12" name="Straight Arrow Connector 11">
            <a:extLst>
              <a:ext uri="{FF2B5EF4-FFF2-40B4-BE49-F238E27FC236}">
                <a16:creationId xmlns:a16="http://schemas.microsoft.com/office/drawing/2014/main" id="{C68AB76B-3F7B-A5CB-BFE6-E78B7159C69D}"/>
              </a:ext>
            </a:extLst>
          </p:cNvPr>
          <p:cNvCxnSpPr>
            <a:cxnSpLocks/>
          </p:cNvCxnSpPr>
          <p:nvPr/>
        </p:nvCxnSpPr>
        <p:spPr>
          <a:xfrm>
            <a:off x="555866" y="2781093"/>
            <a:ext cx="102601" cy="1789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B3A087-04F6-976F-0029-5BAF69B760DA}"/>
              </a:ext>
            </a:extLst>
          </p:cNvPr>
          <p:cNvCxnSpPr>
            <a:cxnSpLocks/>
          </p:cNvCxnSpPr>
          <p:nvPr/>
        </p:nvCxnSpPr>
        <p:spPr>
          <a:xfrm>
            <a:off x="771977" y="3154776"/>
            <a:ext cx="102601" cy="1789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51E999-BEFD-2FB4-2DF9-07883EBAEB10}"/>
              </a:ext>
            </a:extLst>
          </p:cNvPr>
          <p:cNvCxnSpPr>
            <a:cxnSpLocks/>
          </p:cNvCxnSpPr>
          <p:nvPr/>
        </p:nvCxnSpPr>
        <p:spPr>
          <a:xfrm>
            <a:off x="895216" y="3346380"/>
            <a:ext cx="102601" cy="1789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C5309E-5DC4-1B4E-B474-E37D4A47654A}"/>
              </a:ext>
            </a:extLst>
          </p:cNvPr>
          <p:cNvCxnSpPr>
            <a:cxnSpLocks/>
          </p:cNvCxnSpPr>
          <p:nvPr/>
        </p:nvCxnSpPr>
        <p:spPr>
          <a:xfrm>
            <a:off x="1018455" y="3525284"/>
            <a:ext cx="107083" cy="1702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9FC687-C0B7-7841-8EC3-999B3C72CFF9}"/>
              </a:ext>
            </a:extLst>
          </p:cNvPr>
          <p:cNvCxnSpPr>
            <a:cxnSpLocks/>
          </p:cNvCxnSpPr>
          <p:nvPr/>
        </p:nvCxnSpPr>
        <p:spPr>
          <a:xfrm>
            <a:off x="1141694" y="3704188"/>
            <a:ext cx="120369" cy="167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075053-9633-60F4-0FDF-8F306A758173}"/>
              </a:ext>
            </a:extLst>
          </p:cNvPr>
          <p:cNvCxnSpPr>
            <a:cxnSpLocks/>
          </p:cNvCxnSpPr>
          <p:nvPr/>
        </p:nvCxnSpPr>
        <p:spPr>
          <a:xfrm>
            <a:off x="708266" y="2933493"/>
            <a:ext cx="102601" cy="1789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5E7F430B-3A19-06E0-897E-5FB33E824D4C}"/>
              </a:ext>
            </a:extLst>
          </p:cNvPr>
          <p:cNvSpPr/>
          <p:nvPr/>
        </p:nvSpPr>
        <p:spPr>
          <a:xfrm>
            <a:off x="6747933" y="2771568"/>
            <a:ext cx="5088467" cy="2184422"/>
          </a:xfrm>
          <a:custGeom>
            <a:avLst/>
            <a:gdLst>
              <a:gd name="connsiteX0" fmla="*/ 0 w 5088467"/>
              <a:gd name="connsiteY0" fmla="*/ 0 h 2184422"/>
              <a:gd name="connsiteX1" fmla="*/ 2556934 w 5088467"/>
              <a:gd name="connsiteY1" fmla="*/ 2184400 h 2184422"/>
              <a:gd name="connsiteX2" fmla="*/ 5088467 w 5088467"/>
              <a:gd name="connsiteY2" fmla="*/ 33867 h 2184422"/>
            </a:gdLst>
            <a:ahLst/>
            <a:cxnLst>
              <a:cxn ang="0">
                <a:pos x="connsiteX0" y="connsiteY0"/>
              </a:cxn>
              <a:cxn ang="0">
                <a:pos x="connsiteX1" y="connsiteY1"/>
              </a:cxn>
              <a:cxn ang="0">
                <a:pos x="connsiteX2" y="connsiteY2"/>
              </a:cxn>
            </a:cxnLst>
            <a:rect l="l" t="t" r="r" b="b"/>
            <a:pathLst>
              <a:path w="5088467" h="2184422">
                <a:moveTo>
                  <a:pt x="0" y="0"/>
                </a:moveTo>
                <a:cubicBezTo>
                  <a:pt x="854428" y="1089378"/>
                  <a:pt x="1708856" y="2178756"/>
                  <a:pt x="2556934" y="2184400"/>
                </a:cubicBezTo>
                <a:cubicBezTo>
                  <a:pt x="3405012" y="2190044"/>
                  <a:pt x="4246739" y="1111955"/>
                  <a:pt x="5088467" y="33867"/>
                </a:cubicBezTo>
              </a:path>
            </a:pathLst>
          </a:custGeom>
          <a:noFill/>
          <a:ln w="28575">
            <a:solidFill>
              <a:srgbClr val="B71E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0" name="Straight Arrow Connector 29">
            <a:extLst>
              <a:ext uri="{FF2B5EF4-FFF2-40B4-BE49-F238E27FC236}">
                <a16:creationId xmlns:a16="http://schemas.microsoft.com/office/drawing/2014/main" id="{253A9933-26D1-8C34-9843-D4A819A9681A}"/>
              </a:ext>
            </a:extLst>
          </p:cNvPr>
          <p:cNvCxnSpPr>
            <a:cxnSpLocks/>
          </p:cNvCxnSpPr>
          <p:nvPr/>
        </p:nvCxnSpPr>
        <p:spPr>
          <a:xfrm flipV="1">
            <a:off x="11717867" y="2712301"/>
            <a:ext cx="192122" cy="2476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54D1820D-8D6D-ADBE-2DE4-E33571159177}"/>
              </a:ext>
            </a:extLst>
          </p:cNvPr>
          <p:cNvSpPr/>
          <p:nvPr/>
        </p:nvSpPr>
        <p:spPr>
          <a:xfrm>
            <a:off x="7247823" y="2765686"/>
            <a:ext cx="4408371" cy="2061425"/>
          </a:xfrm>
          <a:custGeom>
            <a:avLst/>
            <a:gdLst>
              <a:gd name="connsiteX0" fmla="*/ 4408371 w 4408371"/>
              <a:gd name="connsiteY0" fmla="*/ 0 h 2061425"/>
              <a:gd name="connsiteX1" fmla="*/ 2107933 w 4408371"/>
              <a:gd name="connsiteY1" fmla="*/ 2059806 h 2061425"/>
              <a:gd name="connsiteX2" fmla="*/ 0 w 4408371"/>
              <a:gd name="connsiteY2" fmla="*/ 346509 h 2061425"/>
            </a:gdLst>
            <a:ahLst/>
            <a:cxnLst>
              <a:cxn ang="0">
                <a:pos x="connsiteX0" y="connsiteY0"/>
              </a:cxn>
              <a:cxn ang="0">
                <a:pos x="connsiteX1" y="connsiteY1"/>
              </a:cxn>
              <a:cxn ang="0">
                <a:pos x="connsiteX2" y="connsiteY2"/>
              </a:cxn>
            </a:cxnLst>
            <a:rect l="l" t="t" r="r" b="b"/>
            <a:pathLst>
              <a:path w="4408371" h="2061425">
                <a:moveTo>
                  <a:pt x="4408371" y="0"/>
                </a:moveTo>
                <a:cubicBezTo>
                  <a:pt x="3625516" y="1001027"/>
                  <a:pt x="2842661" y="2002055"/>
                  <a:pt x="2107933" y="2059806"/>
                </a:cubicBezTo>
                <a:cubicBezTo>
                  <a:pt x="1373204" y="2117558"/>
                  <a:pt x="309613" y="612808"/>
                  <a:pt x="0" y="346509"/>
                </a:cubicBezTo>
              </a:path>
            </a:pathLst>
          </a:custGeom>
          <a:noFill/>
          <a:ln w="28575">
            <a:solidFill>
              <a:srgbClr val="B71E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 name="Straight Arrow Connector 32">
            <a:extLst>
              <a:ext uri="{FF2B5EF4-FFF2-40B4-BE49-F238E27FC236}">
                <a16:creationId xmlns:a16="http://schemas.microsoft.com/office/drawing/2014/main" id="{A671ED27-A80B-4E1A-C00F-EF46D6CD25CC}"/>
              </a:ext>
            </a:extLst>
          </p:cNvPr>
          <p:cNvCxnSpPr>
            <a:cxnSpLocks/>
          </p:cNvCxnSpPr>
          <p:nvPr/>
        </p:nvCxnSpPr>
        <p:spPr>
          <a:xfrm flipH="1" flipV="1">
            <a:off x="7174234" y="3016144"/>
            <a:ext cx="189092" cy="218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0854AB85-862E-B75A-F552-3A76C7716BE6}"/>
              </a:ext>
            </a:extLst>
          </p:cNvPr>
          <p:cNvSpPr/>
          <p:nvPr/>
        </p:nvSpPr>
        <p:spPr>
          <a:xfrm>
            <a:off x="7382577" y="3035193"/>
            <a:ext cx="3801979" cy="1627231"/>
          </a:xfrm>
          <a:custGeom>
            <a:avLst/>
            <a:gdLst>
              <a:gd name="connsiteX0" fmla="*/ 0 w 3801979"/>
              <a:gd name="connsiteY0" fmla="*/ 0 h 1627231"/>
              <a:gd name="connsiteX1" fmla="*/ 1925052 w 3801979"/>
              <a:gd name="connsiteY1" fmla="*/ 1626670 h 1627231"/>
              <a:gd name="connsiteX2" fmla="*/ 3801979 w 3801979"/>
              <a:gd name="connsiteY2" fmla="*/ 144379 h 1627231"/>
            </a:gdLst>
            <a:ahLst/>
            <a:cxnLst>
              <a:cxn ang="0">
                <a:pos x="connsiteX0" y="connsiteY0"/>
              </a:cxn>
              <a:cxn ang="0">
                <a:pos x="connsiteX1" y="connsiteY1"/>
              </a:cxn>
              <a:cxn ang="0">
                <a:pos x="connsiteX2" y="connsiteY2"/>
              </a:cxn>
            </a:cxnLst>
            <a:rect l="l" t="t" r="r" b="b"/>
            <a:pathLst>
              <a:path w="3801979" h="1627231">
                <a:moveTo>
                  <a:pt x="0" y="0"/>
                </a:moveTo>
                <a:cubicBezTo>
                  <a:pt x="645694" y="801303"/>
                  <a:pt x="1291389" y="1602607"/>
                  <a:pt x="1925052" y="1626670"/>
                </a:cubicBezTo>
                <a:cubicBezTo>
                  <a:pt x="2558715" y="1650733"/>
                  <a:pt x="3180347" y="897556"/>
                  <a:pt x="3801979" y="144379"/>
                </a:cubicBezTo>
              </a:path>
            </a:pathLst>
          </a:custGeom>
          <a:noFill/>
          <a:ln w="28575">
            <a:solidFill>
              <a:srgbClr val="B71E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7" name="Straight Arrow Connector 36">
            <a:extLst>
              <a:ext uri="{FF2B5EF4-FFF2-40B4-BE49-F238E27FC236}">
                <a16:creationId xmlns:a16="http://schemas.microsoft.com/office/drawing/2014/main" id="{B9075FEB-C5F8-7F26-5E97-F3C95C9522DA}"/>
              </a:ext>
            </a:extLst>
          </p:cNvPr>
          <p:cNvCxnSpPr>
            <a:cxnSpLocks/>
          </p:cNvCxnSpPr>
          <p:nvPr/>
        </p:nvCxnSpPr>
        <p:spPr>
          <a:xfrm flipV="1">
            <a:off x="11081910" y="3061532"/>
            <a:ext cx="192122" cy="2476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E0195D-F476-524F-34A1-5EEC17AF80F0}"/>
              </a:ext>
            </a:extLst>
          </p:cNvPr>
          <p:cNvSpPr txBox="1"/>
          <p:nvPr/>
        </p:nvSpPr>
        <p:spPr>
          <a:xfrm>
            <a:off x="759566" y="1612744"/>
            <a:ext cx="4727474" cy="954107"/>
          </a:xfrm>
          <a:prstGeom prst="rect">
            <a:avLst/>
          </a:prstGeom>
          <a:noFill/>
        </p:spPr>
        <p:txBody>
          <a:bodyPr wrap="square" rtlCol="0">
            <a:spAutoFit/>
          </a:bodyPr>
          <a:lstStyle/>
          <a:p>
            <a:pPr algn="ctr"/>
            <a:r>
              <a:rPr lang="en-US" sz="2800" dirty="0"/>
              <a:t>If learning rate is too small, may take too long to converge</a:t>
            </a:r>
          </a:p>
        </p:txBody>
      </p:sp>
    </p:spTree>
    <p:extLst>
      <p:ext uri="{BB962C8B-B14F-4D97-AF65-F5344CB8AC3E}">
        <p14:creationId xmlns:p14="http://schemas.microsoft.com/office/powerpoint/2010/main" val="2634230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3426-2FCE-4E6B-65E8-EC8196BF9B70}"/>
              </a:ext>
            </a:extLst>
          </p:cNvPr>
          <p:cNvSpPr>
            <a:spLocks noGrp="1"/>
          </p:cNvSpPr>
          <p:nvPr>
            <p:ph type="title"/>
          </p:nvPr>
        </p:nvSpPr>
        <p:spPr/>
        <p:txBody>
          <a:bodyPr/>
          <a:lstStyle/>
          <a:p>
            <a:r>
              <a:rPr lang="en-US" dirty="0"/>
              <a:t>Different learning models</a:t>
            </a:r>
            <a:endParaRPr lang="en-SG" dirty="0"/>
          </a:p>
        </p:txBody>
      </p:sp>
      <p:pic>
        <p:nvPicPr>
          <p:cNvPr id="5" name="Picture 4">
            <a:extLst>
              <a:ext uri="{FF2B5EF4-FFF2-40B4-BE49-F238E27FC236}">
                <a16:creationId xmlns:a16="http://schemas.microsoft.com/office/drawing/2014/main" id="{7A2FBFAD-43AE-C96F-75E4-D9FD99BC9B50}"/>
              </a:ext>
            </a:extLst>
          </p:cNvPr>
          <p:cNvPicPr>
            <a:picLocks noChangeAspect="1"/>
          </p:cNvPicPr>
          <p:nvPr/>
        </p:nvPicPr>
        <p:blipFill rotWithShape="1">
          <a:blip r:embed="rId2"/>
          <a:srcRect l="10895" t="44070" r="16947" b="12562"/>
          <a:stretch/>
        </p:blipFill>
        <p:spPr>
          <a:xfrm>
            <a:off x="643834" y="1585762"/>
            <a:ext cx="10904332" cy="3686476"/>
          </a:xfrm>
          <a:prstGeom prst="rect">
            <a:avLst/>
          </a:prstGeom>
        </p:spPr>
      </p:pic>
    </p:spTree>
    <p:extLst>
      <p:ext uri="{BB962C8B-B14F-4D97-AF65-F5344CB8AC3E}">
        <p14:creationId xmlns:p14="http://schemas.microsoft.com/office/powerpoint/2010/main" val="111741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3426-2FCE-4E6B-65E8-EC8196BF9B70}"/>
              </a:ext>
            </a:extLst>
          </p:cNvPr>
          <p:cNvSpPr>
            <a:spLocks noGrp="1"/>
          </p:cNvSpPr>
          <p:nvPr>
            <p:ph type="title"/>
          </p:nvPr>
        </p:nvSpPr>
        <p:spPr/>
        <p:txBody>
          <a:bodyPr/>
          <a:lstStyle/>
          <a:p>
            <a:r>
              <a:rPr lang="en-US" dirty="0"/>
              <a:t>Different loss functions</a:t>
            </a:r>
            <a:endParaRPr lang="en-SG" dirty="0"/>
          </a:p>
        </p:txBody>
      </p:sp>
      <p:pic>
        <p:nvPicPr>
          <p:cNvPr id="4" name="Picture 3">
            <a:extLst>
              <a:ext uri="{FF2B5EF4-FFF2-40B4-BE49-F238E27FC236}">
                <a16:creationId xmlns:a16="http://schemas.microsoft.com/office/drawing/2014/main" id="{D8AF6D3C-C543-7152-3003-6385B0E9460A}"/>
              </a:ext>
            </a:extLst>
          </p:cNvPr>
          <p:cNvPicPr>
            <a:picLocks noChangeAspect="1"/>
          </p:cNvPicPr>
          <p:nvPr/>
        </p:nvPicPr>
        <p:blipFill rotWithShape="1">
          <a:blip r:embed="rId2"/>
          <a:srcRect l="14132" t="30877" r="20500" b="26877"/>
          <a:stretch/>
        </p:blipFill>
        <p:spPr>
          <a:xfrm>
            <a:off x="975124" y="1567943"/>
            <a:ext cx="10238903" cy="3722113"/>
          </a:xfrm>
          <a:prstGeom prst="rect">
            <a:avLst/>
          </a:prstGeom>
        </p:spPr>
      </p:pic>
    </p:spTree>
    <p:extLst>
      <p:ext uri="{BB962C8B-B14F-4D97-AF65-F5344CB8AC3E}">
        <p14:creationId xmlns:p14="http://schemas.microsoft.com/office/powerpoint/2010/main" val="232729896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1764</TotalTime>
  <Words>693</Words>
  <Application>Microsoft Office PowerPoint</Application>
  <PresentationFormat>Widescreen</PresentationFormat>
  <Paragraphs>64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Cambria Math</vt:lpstr>
      <vt:lpstr>Gill Sans MT</vt:lpstr>
      <vt:lpstr>Gallery</vt:lpstr>
      <vt:lpstr>EE2211 Tutorial 8</vt:lpstr>
      <vt:lpstr>Lecture recap</vt:lpstr>
      <vt:lpstr>Loss function &amp; Learning model</vt:lpstr>
      <vt:lpstr>Gradient descend</vt:lpstr>
      <vt:lpstr>Gradient descend</vt:lpstr>
      <vt:lpstr>Gradient descend</vt:lpstr>
      <vt:lpstr>Learning rate</vt:lpstr>
      <vt:lpstr>Different learning models</vt:lpstr>
      <vt:lpstr>Different loss functions</vt:lpstr>
      <vt:lpstr>Tutorial 8</vt:lpstr>
      <vt:lpstr>Question 1</vt:lpstr>
      <vt:lpstr>Question 1</vt:lpstr>
      <vt:lpstr>Question 2 (Python)</vt:lpstr>
      <vt:lpstr>Question 2 (Python)</vt:lpstr>
      <vt:lpstr>Question 2 (Python)</vt:lpstr>
      <vt:lpstr>Question 2 (Python)</vt:lpstr>
      <vt:lpstr>Question 3</vt:lpstr>
      <vt:lpstr>Question 3</vt:lpstr>
      <vt:lpstr>Question 4</vt:lpstr>
      <vt:lpstr>Question 4</vt:lpstr>
      <vt:lpstr>Question 4</vt:lpstr>
      <vt:lpstr>Question 5</vt:lpstr>
      <vt:lpstr>Question 5</vt:lpstr>
      <vt:lpstr>Question 5</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EE2211 Tutorial 1</dc:title>
  <dc:creator>Chan Ee Hong</dc:creator>
  <cp:lastModifiedBy>Chan Ee Hong</cp:lastModifiedBy>
  <cp:revision>4</cp:revision>
  <dcterms:created xsi:type="dcterms:W3CDTF">2024-01-22T07:50:50Z</dcterms:created>
  <dcterms:modified xsi:type="dcterms:W3CDTF">2024-03-21T05:19:25Z</dcterms:modified>
</cp:coreProperties>
</file>